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EA5FC2-D63A-436B-883A-426A65AD8479}"/>
              </a:ext>
            </a:extLst>
          </p:cNvPr>
          <p:cNvSpPr txBox="1"/>
          <p:nvPr/>
        </p:nvSpPr>
        <p:spPr>
          <a:xfrm>
            <a:off x="276046" y="232912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サクランボ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2F44E94-929B-4512-B305-A662C7A8C336}"/>
              </a:ext>
            </a:extLst>
          </p:cNvPr>
          <p:cNvGrpSpPr/>
          <p:nvPr/>
        </p:nvGrpSpPr>
        <p:grpSpPr>
          <a:xfrm>
            <a:off x="3757522" y="1514475"/>
            <a:ext cx="2552831" cy="1388709"/>
            <a:chOff x="4500312" y="1585094"/>
            <a:chExt cx="2090006" cy="1136938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04CD143C-BF77-4BA1-9FCA-3D12B5E34B0A}"/>
                </a:ext>
              </a:extLst>
            </p:cNvPr>
            <p:cNvGrpSpPr/>
            <p:nvPr/>
          </p:nvGrpSpPr>
          <p:grpSpPr>
            <a:xfrm>
              <a:off x="5696652" y="1615574"/>
              <a:ext cx="413805" cy="445115"/>
              <a:chOff x="2608891" y="1454698"/>
              <a:chExt cx="2751102" cy="2959258"/>
            </a:xfrm>
          </p:grpSpPr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2DA21867-00FD-4ACB-84F3-98B2A703DE0A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38055A93-5A28-4052-B132-C88FF87242C0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76119271-DF07-4F8D-8AAB-9FEAC769E6C5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AC0C0E9E-54AC-4725-86E2-7BBD27A800CC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A4B670FE-5B52-4379-A90D-1C9467579143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39BDA1A8-88A4-4444-BE3C-B1A47C0C0923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792F13AF-3AD5-4D08-8EA1-BA70559FEBE8}"/>
                </a:ext>
              </a:extLst>
            </p:cNvPr>
            <p:cNvGrpSpPr/>
            <p:nvPr/>
          </p:nvGrpSpPr>
          <p:grpSpPr>
            <a:xfrm>
              <a:off x="4866072" y="1585094"/>
              <a:ext cx="413805" cy="445115"/>
              <a:chOff x="2608891" y="1454698"/>
              <a:chExt cx="2751102" cy="2959258"/>
            </a:xfrm>
          </p:grpSpPr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EEFB2B0C-826D-48AD-BFCF-CB608AE163DD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19093E25-32A1-4D61-B001-5F9A53DA9A96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9F993585-81C7-451B-AC47-0FB600F67267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74340D98-D8FD-4A7B-90A8-3E9A59811250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8B3A5C8F-0285-4EC0-A3C3-2CC53E3963AE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1A2C6360-FF57-4C1B-BB45-CF8043A8A5BC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7277E7C3-9B17-419E-8C72-A17781A0CD16}"/>
                </a:ext>
              </a:extLst>
            </p:cNvPr>
            <p:cNvGrpSpPr/>
            <p:nvPr/>
          </p:nvGrpSpPr>
          <p:grpSpPr>
            <a:xfrm rot="1581216">
              <a:off x="6176513" y="1720657"/>
              <a:ext cx="413805" cy="445115"/>
              <a:chOff x="2608891" y="1454698"/>
              <a:chExt cx="2751102" cy="2959258"/>
            </a:xfrm>
          </p:grpSpPr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B5E40673-B889-4D57-ACE5-BE1D0C21FEEE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BA4969F6-08ED-484B-9E83-C17EB4449067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4C3B13C4-CFEF-48F2-AF0B-16D653458385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28E70CED-B822-4B28-8E80-A9027B1C28EC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CE99CBF8-E0F5-43CC-B300-8617B04D9023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38F8BFB2-19B2-4B0C-8A1B-F86D303400F4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A91436C5-8F25-4D9D-AE71-7DCF97FC4845}"/>
                </a:ext>
              </a:extLst>
            </p:cNvPr>
            <p:cNvGrpSpPr/>
            <p:nvPr/>
          </p:nvGrpSpPr>
          <p:grpSpPr>
            <a:xfrm rot="1581216">
              <a:off x="5345933" y="1690177"/>
              <a:ext cx="413805" cy="445115"/>
              <a:chOff x="2608891" y="1454698"/>
              <a:chExt cx="2751102" cy="2959258"/>
            </a:xfrm>
          </p:grpSpPr>
          <p:grpSp>
            <p:nvGrpSpPr>
              <p:cNvPr id="113" name="グループ化 112">
                <a:extLst>
                  <a:ext uri="{FF2B5EF4-FFF2-40B4-BE49-F238E27FC236}">
                    <a16:creationId xmlns:a16="http://schemas.microsoft.com/office/drawing/2014/main" id="{485A315E-069C-40FE-B9EF-55C92097486C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6F3BE379-E570-4D1F-836F-2BD302A76D18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6817FEF0-1480-4179-9A1D-C67A522CEB49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D9FF39C5-58B5-4C1B-A71C-370274F35B68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823FBB54-416C-4B69-A089-8DBBD16163EB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05B3C27E-55CF-4FD1-989F-C046712B046E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9BD6162A-344A-42AC-8BCD-36AB73296A3E}"/>
                </a:ext>
              </a:extLst>
            </p:cNvPr>
            <p:cNvGrpSpPr/>
            <p:nvPr/>
          </p:nvGrpSpPr>
          <p:grpSpPr>
            <a:xfrm>
              <a:off x="5559492" y="1790834"/>
              <a:ext cx="413805" cy="445115"/>
              <a:chOff x="2608891" y="1454698"/>
              <a:chExt cx="2751102" cy="2959258"/>
            </a:xfrm>
          </p:grpSpPr>
          <p:grpSp>
            <p:nvGrpSpPr>
              <p:cNvPr id="107" name="グループ化 106">
                <a:extLst>
                  <a:ext uri="{FF2B5EF4-FFF2-40B4-BE49-F238E27FC236}">
                    <a16:creationId xmlns:a16="http://schemas.microsoft.com/office/drawing/2014/main" id="{7A33D262-110B-4F2D-AF3D-1F98B97479B2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1AE24809-39B1-4748-BD4F-86011BFA6540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7502F173-6C77-44D9-A43D-F6D537F320BD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10C1AD95-E287-4052-984B-FAC1886FC280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77F46DAF-B697-4E7F-BA0E-86BA0FAFE938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3661FA8D-9640-42EA-9A09-3FDB7B4B59BF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52233A5A-292F-4D73-9810-75A9CF70F17E}"/>
                </a:ext>
              </a:extLst>
            </p:cNvPr>
            <p:cNvGrpSpPr/>
            <p:nvPr/>
          </p:nvGrpSpPr>
          <p:grpSpPr>
            <a:xfrm>
              <a:off x="4728912" y="1760354"/>
              <a:ext cx="413805" cy="445115"/>
              <a:chOff x="2608891" y="1454698"/>
              <a:chExt cx="2751102" cy="2959258"/>
            </a:xfrm>
          </p:grpSpPr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65560456-D2F4-4699-B28C-6FA1E82110DC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3A4ECA0B-FB88-40B9-8FDB-112B83CB5EF6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C3198BDE-3970-4736-82E2-6D5615E6071B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F1153C78-749D-4B9E-A805-093579ED05D8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9DC0E47B-02C0-427E-A707-F94CA8F80C87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82E25296-AB84-4C9D-B300-E6CEC4380F88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1DF04401-D147-470A-B107-B5F0C44D674A}"/>
                </a:ext>
              </a:extLst>
            </p:cNvPr>
            <p:cNvGrpSpPr/>
            <p:nvPr/>
          </p:nvGrpSpPr>
          <p:grpSpPr>
            <a:xfrm rot="1581216">
              <a:off x="6039353" y="1895917"/>
              <a:ext cx="413805" cy="445115"/>
              <a:chOff x="2608891" y="1454698"/>
              <a:chExt cx="2751102" cy="2959258"/>
            </a:xfrm>
          </p:grpSpPr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17008E86-A8BC-4568-9B7F-C55B78EA5BCD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C05685BF-E0C8-48DA-85A4-09E19B3B394D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92D768B1-7EAE-4118-A78B-95BD3D4328E3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F741ACB1-D361-41A1-A282-8BE7A41C82AD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771EF44D-C257-4C0F-B511-BE451DAB32E7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8F333E40-A69F-4619-B3A1-8A7A7C64BCFE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AEA04688-8DEF-442F-8879-5379EABCA918}"/>
                </a:ext>
              </a:extLst>
            </p:cNvPr>
            <p:cNvGrpSpPr/>
            <p:nvPr/>
          </p:nvGrpSpPr>
          <p:grpSpPr>
            <a:xfrm rot="1581216">
              <a:off x="5208773" y="1865437"/>
              <a:ext cx="413805" cy="445115"/>
              <a:chOff x="2608891" y="1454698"/>
              <a:chExt cx="2751102" cy="2959258"/>
            </a:xfrm>
          </p:grpSpPr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C5508DB1-47D9-42A1-BD8C-B11087A32A74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F686EEDA-6D40-4583-A1AA-3A017964E894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AA1C1465-86E8-4DC3-A68E-D7FEC231F8F2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25C94F5B-0D56-4DA4-8B26-EC9BF8EC6F7A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718EF529-437E-4249-A519-2FF5411F9F3A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024871B8-A8F3-44AC-8495-02E429880CB6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96C67CED-00D6-4C6D-9E9C-C27A47A965D0}"/>
                </a:ext>
              </a:extLst>
            </p:cNvPr>
            <p:cNvGrpSpPr/>
            <p:nvPr/>
          </p:nvGrpSpPr>
          <p:grpSpPr>
            <a:xfrm>
              <a:off x="5658552" y="1981334"/>
              <a:ext cx="413805" cy="445115"/>
              <a:chOff x="2608891" y="1454698"/>
              <a:chExt cx="2751102" cy="2959258"/>
            </a:xfrm>
          </p:grpSpPr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2416E58B-D9CB-4A3C-9BEB-E59BCCD81E92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1E72FC16-6089-4BC3-A81E-53F18E65461C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14981AB3-96A8-4D9E-B60C-3EE7FD6C0D11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0839C3C3-D8C1-40F1-A5C8-903C7A3C1FC3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EE41D55D-B733-490F-B41D-EF803CDC866C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81E3C505-0750-4600-BE05-E039489AFAD5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4BD47DEC-F90C-4120-ABE4-29308B23E1B6}"/>
                </a:ext>
              </a:extLst>
            </p:cNvPr>
            <p:cNvGrpSpPr/>
            <p:nvPr/>
          </p:nvGrpSpPr>
          <p:grpSpPr>
            <a:xfrm>
              <a:off x="4827972" y="1950854"/>
              <a:ext cx="413805" cy="445115"/>
              <a:chOff x="2608891" y="1454698"/>
              <a:chExt cx="2751102" cy="2959258"/>
            </a:xfrm>
          </p:grpSpPr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9A05C410-2111-42C3-8BB2-F85A4EAA110C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3A8F8111-0139-4D11-A83D-936B3FCE00BC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9D2BAC6D-926B-4ADC-A947-D83FA686969C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5AFEC520-BC81-41FE-8770-E61B97454136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3B2A8260-F476-4D42-A3E8-B37E00E65C25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6077EA0A-1105-4B5A-85F9-E7F123879064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FD379C91-A3C8-4E82-98FF-9D9D03324EC2}"/>
                </a:ext>
              </a:extLst>
            </p:cNvPr>
            <p:cNvGrpSpPr/>
            <p:nvPr/>
          </p:nvGrpSpPr>
          <p:grpSpPr>
            <a:xfrm rot="1581216">
              <a:off x="6138413" y="2086417"/>
              <a:ext cx="413805" cy="445115"/>
              <a:chOff x="2608891" y="1454698"/>
              <a:chExt cx="2751102" cy="2959258"/>
            </a:xfrm>
          </p:grpSpPr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177B60A5-3431-40DA-B807-9179755C69F8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E78A3BE1-6D74-4AC5-A4E8-F3F9A78C783F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FB36CC48-9E5D-48E3-A8F5-B414530A269C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44D5FBBF-824A-4E7A-ACBB-497BD95BF3E9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3BE2AB29-4F9D-42BC-94C9-1C5D564918EE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92CED3A9-5BB1-41F0-A840-82F1F1A4A582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E71A1C55-6A4B-40CE-9A20-02464A8C1406}"/>
                </a:ext>
              </a:extLst>
            </p:cNvPr>
            <p:cNvGrpSpPr/>
            <p:nvPr/>
          </p:nvGrpSpPr>
          <p:grpSpPr>
            <a:xfrm rot="1581216">
              <a:off x="5307833" y="2055937"/>
              <a:ext cx="413805" cy="445115"/>
              <a:chOff x="2608891" y="1454698"/>
              <a:chExt cx="2751102" cy="2959258"/>
            </a:xfrm>
          </p:grpSpPr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3709D44E-4DE4-4801-8FF3-7534900F00CE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066D7E51-599A-4EE1-B093-3B68B07D3E0A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E0C8A07E-A951-4D14-AD01-7E5205221157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52B21166-E65D-4B1F-9AD1-A8AA39DC2401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8ABB2664-D6B4-472D-B4D5-D765DEBADC15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3F0C750E-DD9D-4363-880D-96B7FEA2D8D4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0B10A2FF-AEA7-4D30-AC9B-CAC5D0E7DCD7}"/>
                </a:ext>
              </a:extLst>
            </p:cNvPr>
            <p:cNvGrpSpPr/>
            <p:nvPr/>
          </p:nvGrpSpPr>
          <p:grpSpPr>
            <a:xfrm rot="1581216">
              <a:off x="5749793" y="2208338"/>
              <a:ext cx="413805" cy="445115"/>
              <a:chOff x="2608891" y="1454698"/>
              <a:chExt cx="2751102" cy="2959258"/>
            </a:xfrm>
          </p:grpSpPr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AACD0DE0-83E1-4E22-A40E-3E634FB6179B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92624672-AF5F-4807-A2B1-0D912934DB9F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B667E662-7650-4653-97B0-EE346A33D846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E47D2723-4AA5-44F9-B2FB-AD4D97B72A3B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D3C6137F-2263-4916-8EAD-BF88C371A00B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D29CBE9D-69E3-447E-93BE-D2B788973AE6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7E9E3C8F-05D2-44EB-9980-02EE138ED8F7}"/>
                </a:ext>
              </a:extLst>
            </p:cNvPr>
            <p:cNvGrpSpPr/>
            <p:nvPr/>
          </p:nvGrpSpPr>
          <p:grpSpPr>
            <a:xfrm>
              <a:off x="4819689" y="2209329"/>
              <a:ext cx="413805" cy="445115"/>
              <a:chOff x="2608891" y="1454698"/>
              <a:chExt cx="2751102" cy="2959258"/>
            </a:xfrm>
          </p:grpSpPr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32368E8B-A8D2-4631-841A-13CCE3A33EEC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BC1480BB-D14F-41EC-B8FE-A4ECC74FB82F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757B23C1-CB69-49DC-8375-742F0FC25ED6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5BD914A1-008D-47F9-81D2-3436E13758A4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14DCFFBD-AB3B-4BB1-A81B-2B6BE274DFB7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C5A12B0C-AD31-4DE9-872F-F79C8F2546BE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A93E419F-64F4-492F-9BFF-9A02D326CBE2}"/>
                </a:ext>
              </a:extLst>
            </p:cNvPr>
            <p:cNvGrpSpPr/>
            <p:nvPr/>
          </p:nvGrpSpPr>
          <p:grpSpPr>
            <a:xfrm rot="1581216">
              <a:off x="5300213" y="2276917"/>
              <a:ext cx="413805" cy="445115"/>
              <a:chOff x="2608891" y="1454698"/>
              <a:chExt cx="2751102" cy="2959258"/>
            </a:xfrm>
          </p:grpSpPr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9C2B4C7F-D756-4BA5-94EC-66590D43AFF4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5BB402F0-AA74-41B9-B514-12F8092767A3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934891A1-706B-46B4-B825-F991CA950DF8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1F2CD72C-D49C-4595-B3C9-783356DB0503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BD8E99C5-9D9B-44DD-845B-B47363D8D812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DC6AFBCA-0CA8-46F7-8EA7-5A14F79D7886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6FAE235A-35B8-460A-90B5-6DBF99C53415}"/>
                </a:ext>
              </a:extLst>
            </p:cNvPr>
            <p:cNvGrpSpPr/>
            <p:nvPr/>
          </p:nvGrpSpPr>
          <p:grpSpPr>
            <a:xfrm>
              <a:off x="4500312" y="2027054"/>
              <a:ext cx="413805" cy="445115"/>
              <a:chOff x="2608891" y="1454698"/>
              <a:chExt cx="2751102" cy="2959258"/>
            </a:xfrm>
          </p:grpSpPr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77B9170E-8EF1-4DD1-B917-20277F533DC2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6B00E6CC-5203-46BF-A3D0-F98C98071815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87B6B5BA-0E14-4326-8D5B-A2EC9490F1EC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9D2C175A-CE12-40E5-8C9E-4A1D91D87D81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9367D86E-9ACA-4B49-950D-376A7F680CAE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CFF7FC9C-32BD-4E34-AE2E-F759F3DCC245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0CFB0511-2505-48D3-99FA-20446CC684D2}"/>
                </a:ext>
              </a:extLst>
            </p:cNvPr>
            <p:cNvGrpSpPr/>
            <p:nvPr/>
          </p:nvGrpSpPr>
          <p:grpSpPr>
            <a:xfrm>
              <a:off x="4888269" y="2056929"/>
              <a:ext cx="413805" cy="445115"/>
              <a:chOff x="2608891" y="1454698"/>
              <a:chExt cx="2751102" cy="2959258"/>
            </a:xfrm>
          </p:grpSpPr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243689EC-4BC5-4C22-8108-1778A21C21FA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F52744C7-E94F-41F4-938A-09359F40CF92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FE8B207E-58FC-4E7E-91FB-D1E7692E99BC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9CADC21C-8CE8-4083-92DC-20F333F1C8FB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E6715523-C757-455E-942D-62BEC930A367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40E199A5-5AD0-4D6A-842E-BED9BF4D46A8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3844F515-C6B6-49B1-8087-E99F79CF9398}"/>
                </a:ext>
              </a:extLst>
            </p:cNvPr>
            <p:cNvGrpSpPr/>
            <p:nvPr/>
          </p:nvGrpSpPr>
          <p:grpSpPr>
            <a:xfrm>
              <a:off x="5558829" y="2171229"/>
              <a:ext cx="413805" cy="445115"/>
              <a:chOff x="2608891" y="1454698"/>
              <a:chExt cx="2751102" cy="2959258"/>
            </a:xfrm>
          </p:grpSpPr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97F34367-D89D-4F0A-A90A-1E3644251041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622E8492-7C3E-4E99-8EE6-144CD2A6A469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7FB1C849-4DB0-4E97-8D7C-0CAFBD3BC958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F046E51C-2BF7-41DE-BEA9-8D19FDA13958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54006082-41AB-419E-8DF1-DF8D00ED92CF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5E08DD75-5D74-4C64-A528-7F59833FD115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1751A2CF-148B-41C9-B963-C3D93E19C096}"/>
                </a:ext>
              </a:extLst>
            </p:cNvPr>
            <p:cNvGrpSpPr/>
            <p:nvPr/>
          </p:nvGrpSpPr>
          <p:grpSpPr>
            <a:xfrm rot="419745">
              <a:off x="5963294" y="2101622"/>
              <a:ext cx="413805" cy="445115"/>
              <a:chOff x="2608891" y="1454698"/>
              <a:chExt cx="2751102" cy="2959258"/>
            </a:xfrm>
          </p:grpSpPr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30AF40D0-8507-4009-A5DD-2138A7DBB776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7A97EC76-2D82-4742-B7CC-C39EC722E36A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B5301954-920E-4E62-8D3C-1B8231C1BC30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355A825F-25D8-4BF9-93AA-D0280C987AD5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EE692307-DDE9-44D0-BF4B-C9455269E0C2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41870D12-F4D5-44B8-8B14-D28BE97946C1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5BB58953-68DE-4001-A16F-D6A29551556D}"/>
              </a:ext>
            </a:extLst>
          </p:cNvPr>
          <p:cNvGrpSpPr/>
          <p:nvPr/>
        </p:nvGrpSpPr>
        <p:grpSpPr>
          <a:xfrm>
            <a:off x="917100" y="1031395"/>
            <a:ext cx="2107852" cy="2267340"/>
            <a:chOff x="2608891" y="1454698"/>
            <a:chExt cx="2751102" cy="2959258"/>
          </a:xfrm>
        </p:grpSpPr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2C7AF407-95A4-406D-885E-C31B3DD019D6}"/>
                </a:ext>
              </a:extLst>
            </p:cNvPr>
            <p:cNvGrpSpPr/>
            <p:nvPr/>
          </p:nvGrpSpPr>
          <p:grpSpPr>
            <a:xfrm>
              <a:off x="2608891" y="1454698"/>
              <a:ext cx="2751102" cy="2959258"/>
              <a:chOff x="2608891" y="1454698"/>
              <a:chExt cx="2751102" cy="2959258"/>
            </a:xfrm>
            <a:solidFill>
              <a:srgbClr val="33CC33"/>
            </a:solidFill>
          </p:grpSpPr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B8EC9175-EFBF-4BBE-B4D1-231B6D7295A3}"/>
                  </a:ext>
                </a:extLst>
              </p:cNvPr>
              <p:cNvSpPr/>
              <p:nvPr/>
            </p:nvSpPr>
            <p:spPr>
              <a:xfrm rot="16200000">
                <a:off x="2569475" y="1749467"/>
                <a:ext cx="2442997" cy="1853460"/>
              </a:xfrm>
              <a:custGeom>
                <a:avLst/>
                <a:gdLst>
                  <a:gd name="connsiteX0" fmla="*/ 2442997 w 2442997"/>
                  <a:gd name="connsiteY0" fmla="*/ 1012977 h 1853460"/>
                  <a:gd name="connsiteX1" fmla="*/ 2409049 w 2442997"/>
                  <a:gd name="connsiteY1" fmla="*/ 1020862 h 1853460"/>
                  <a:gd name="connsiteX2" fmla="*/ 2337301 w 2442997"/>
                  <a:gd name="connsiteY2" fmla="*/ 1026274 h 1853460"/>
                  <a:gd name="connsiteX3" fmla="*/ 2318383 w 2442997"/>
                  <a:gd name="connsiteY3" fmla="*/ 986627 h 1853460"/>
                  <a:gd name="connsiteX4" fmla="*/ 2288317 w 2442997"/>
                  <a:gd name="connsiteY4" fmla="*/ 878477 h 1853460"/>
                  <a:gd name="connsiteX5" fmla="*/ 2262183 w 2442997"/>
                  <a:gd name="connsiteY5" fmla="*/ 922433 h 1853460"/>
                  <a:gd name="connsiteX6" fmla="*/ 1545615 w 2442997"/>
                  <a:gd name="connsiteY6" fmla="*/ 1536121 h 1853460"/>
                  <a:gd name="connsiteX7" fmla="*/ 232864 w 2442997"/>
                  <a:gd name="connsiteY7" fmla="*/ 1715355 h 1853460"/>
                  <a:gd name="connsiteX8" fmla="*/ 1488403 w 2442997"/>
                  <a:gd name="connsiteY8" fmla="*/ 1437028 h 1853460"/>
                  <a:gd name="connsiteX9" fmla="*/ 2208388 w 2442997"/>
                  <a:gd name="connsiteY9" fmla="*/ 831697 h 1853460"/>
                  <a:gd name="connsiteX10" fmla="*/ 2228729 w 2442997"/>
                  <a:gd name="connsiteY10" fmla="*/ 800080 h 1853460"/>
                  <a:gd name="connsiteX11" fmla="*/ 2101735 w 2442997"/>
                  <a:gd name="connsiteY11" fmla="*/ 851318 h 1853460"/>
                  <a:gd name="connsiteX12" fmla="*/ 1062175 w 2442997"/>
                  <a:gd name="connsiteY12" fmla="*/ 801519 h 1853460"/>
                  <a:gd name="connsiteX13" fmla="*/ 7182 w 2442997"/>
                  <a:gd name="connsiteY13" fmla="*/ 0 h 1853460"/>
                  <a:gd name="connsiteX14" fmla="*/ 1091790 w 2442997"/>
                  <a:gd name="connsiteY14" fmla="*/ 690993 h 1853460"/>
                  <a:gd name="connsiteX15" fmla="*/ 2185702 w 2442997"/>
                  <a:gd name="connsiteY15" fmla="*/ 736625 h 1853460"/>
                  <a:gd name="connsiteX16" fmla="*/ 2280114 w 2442997"/>
                  <a:gd name="connsiteY16" fmla="*/ 698424 h 1853460"/>
                  <a:gd name="connsiteX17" fmla="*/ 2287105 w 2442997"/>
                  <a:gd name="connsiteY17" fmla="*/ 618472 h 1853460"/>
                  <a:gd name="connsiteX18" fmla="*/ 2318383 w 2442997"/>
                  <a:gd name="connsiteY18" fmla="*/ 505964 h 1853460"/>
                  <a:gd name="connsiteX19" fmla="*/ 2329742 w 2442997"/>
                  <a:gd name="connsiteY19" fmla="*/ 482159 h 1853460"/>
                  <a:gd name="connsiteX20" fmla="*/ 2335690 w 2442997"/>
                  <a:gd name="connsiteY20" fmla="*/ 481710 h 1853460"/>
                  <a:gd name="connsiteX21" fmla="*/ 2409049 w 2442997"/>
                  <a:gd name="connsiteY21" fmla="*/ 487243 h 1853460"/>
                  <a:gd name="connsiteX22" fmla="*/ 2437608 w 2442997"/>
                  <a:gd name="connsiteY22" fmla="*/ 493876 h 1853460"/>
                  <a:gd name="connsiteX23" fmla="*/ 2433025 w 2442997"/>
                  <a:gd name="connsiteY23" fmla="*/ 506003 h 1853460"/>
                  <a:gd name="connsiteX24" fmla="*/ 2400221 w 2442997"/>
                  <a:gd name="connsiteY24" fmla="*/ 746295 h 1853460"/>
                  <a:gd name="connsiteX25" fmla="*/ 2433025 w 2442997"/>
                  <a:gd name="connsiteY25" fmla="*/ 986587 h 1853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42997" h="1853460">
                    <a:moveTo>
                      <a:pt x="2442997" y="1012977"/>
                    </a:moveTo>
                    <a:lnTo>
                      <a:pt x="2409049" y="1020862"/>
                    </a:lnTo>
                    <a:lnTo>
                      <a:pt x="2337301" y="1026274"/>
                    </a:lnTo>
                    <a:lnTo>
                      <a:pt x="2318383" y="986627"/>
                    </a:lnTo>
                    <a:lnTo>
                      <a:pt x="2288317" y="878477"/>
                    </a:lnTo>
                    <a:lnTo>
                      <a:pt x="2262183" y="922433"/>
                    </a:lnTo>
                    <a:cubicBezTo>
                      <a:pt x="2120464" y="1126748"/>
                      <a:pt x="1866425" y="1350902"/>
                      <a:pt x="1545615" y="1536121"/>
                    </a:cubicBezTo>
                    <a:cubicBezTo>
                      <a:pt x="958993" y="1874808"/>
                      <a:pt x="371254" y="1955054"/>
                      <a:pt x="232864" y="1715355"/>
                    </a:cubicBezTo>
                    <a:cubicBezTo>
                      <a:pt x="473355" y="1839600"/>
                      <a:pt x="989186" y="1725251"/>
                      <a:pt x="1488403" y="1437028"/>
                    </a:cubicBezTo>
                    <a:cubicBezTo>
                      <a:pt x="1800414" y="1256888"/>
                      <a:pt x="2056849" y="1037169"/>
                      <a:pt x="2208388" y="831697"/>
                    </a:cubicBezTo>
                    <a:lnTo>
                      <a:pt x="2228729" y="800080"/>
                    </a:lnTo>
                    <a:lnTo>
                      <a:pt x="2101735" y="851318"/>
                    </a:lnTo>
                    <a:cubicBezTo>
                      <a:pt x="1854332" y="923038"/>
                      <a:pt x="1471107" y="911092"/>
                      <a:pt x="1062175" y="801519"/>
                    </a:cubicBezTo>
                    <a:cubicBezTo>
                      <a:pt x="407883" y="626202"/>
                      <a:pt x="-64454" y="267349"/>
                      <a:pt x="7182" y="0"/>
                    </a:cubicBezTo>
                    <a:cubicBezTo>
                      <a:pt x="89379" y="257907"/>
                      <a:pt x="534985" y="541798"/>
                      <a:pt x="1091790" y="690993"/>
                    </a:cubicBezTo>
                    <a:cubicBezTo>
                      <a:pt x="1518093" y="805221"/>
                      <a:pt x="1927424" y="818480"/>
                      <a:pt x="2185702" y="736625"/>
                    </a:cubicBezTo>
                    <a:lnTo>
                      <a:pt x="2280114" y="698424"/>
                    </a:lnTo>
                    <a:lnTo>
                      <a:pt x="2287105" y="618472"/>
                    </a:lnTo>
                    <a:cubicBezTo>
                      <a:pt x="2294368" y="578093"/>
                      <a:pt x="2304981" y="540266"/>
                      <a:pt x="2318383" y="505964"/>
                    </a:cubicBezTo>
                    <a:lnTo>
                      <a:pt x="2329742" y="482159"/>
                    </a:lnTo>
                    <a:lnTo>
                      <a:pt x="2335690" y="481710"/>
                    </a:lnTo>
                    <a:cubicBezTo>
                      <a:pt x="2360819" y="481710"/>
                      <a:pt x="2385353" y="483615"/>
                      <a:pt x="2409049" y="487243"/>
                    </a:cubicBezTo>
                    <a:lnTo>
                      <a:pt x="2437608" y="493876"/>
                    </a:lnTo>
                    <a:lnTo>
                      <a:pt x="2433025" y="506003"/>
                    </a:lnTo>
                    <a:cubicBezTo>
                      <a:pt x="2411733" y="579641"/>
                      <a:pt x="2400221" y="661734"/>
                      <a:pt x="2400221" y="746295"/>
                    </a:cubicBezTo>
                    <a:cubicBezTo>
                      <a:pt x="2400221" y="830856"/>
                      <a:pt x="2411733" y="912950"/>
                      <a:pt x="2433025" y="98658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52F6F651-76A8-4C22-8BEF-2369BE56A988}"/>
                  </a:ext>
                </a:extLst>
              </p:cNvPr>
              <p:cNvSpPr/>
              <p:nvPr/>
            </p:nvSpPr>
            <p:spPr>
              <a:xfrm>
                <a:off x="4040877" y="3260785"/>
                <a:ext cx="1319116" cy="1153171"/>
              </a:xfrm>
              <a:custGeom>
                <a:avLst/>
                <a:gdLst>
                  <a:gd name="connsiteX0" fmla="*/ 2538710 w 3701936"/>
                  <a:gd name="connsiteY0" fmla="*/ 0 h 3259258"/>
                  <a:gd name="connsiteX1" fmla="*/ 2649463 w 3701936"/>
                  <a:gd name="connsiteY1" fmla="*/ 23025 h 3259258"/>
                  <a:gd name="connsiteX2" fmla="*/ 3638426 w 3701936"/>
                  <a:gd name="connsiteY2" fmla="*/ 1998251 h 3259258"/>
                  <a:gd name="connsiteX3" fmla="*/ 1941384 w 3701936"/>
                  <a:gd name="connsiteY3" fmla="*/ 3244934 h 3259258"/>
                  <a:gd name="connsiteX4" fmla="*/ 1850967 w 3701936"/>
                  <a:gd name="connsiteY4" fmla="*/ 3226137 h 3259258"/>
                  <a:gd name="connsiteX5" fmla="*/ 1760552 w 3701936"/>
                  <a:gd name="connsiteY5" fmla="*/ 3244934 h 3259258"/>
                  <a:gd name="connsiteX6" fmla="*/ 63510 w 3701936"/>
                  <a:gd name="connsiteY6" fmla="*/ 1998251 h 3259258"/>
                  <a:gd name="connsiteX7" fmla="*/ 1052474 w 3701936"/>
                  <a:gd name="connsiteY7" fmla="*/ 23025 h 3259258"/>
                  <a:gd name="connsiteX8" fmla="*/ 1163227 w 3701936"/>
                  <a:gd name="connsiteY8" fmla="*/ 0 h 3259258"/>
                  <a:gd name="connsiteX9" fmla="*/ 1317400 w 3701936"/>
                  <a:gd name="connsiteY9" fmla="*/ 25365 h 3259258"/>
                  <a:gd name="connsiteX10" fmla="*/ 1850968 w 3701936"/>
                  <a:gd name="connsiteY10" fmla="*/ 61627 h 3259258"/>
                  <a:gd name="connsiteX11" fmla="*/ 2384536 w 3701936"/>
                  <a:gd name="connsiteY11" fmla="*/ 25365 h 3259258"/>
                  <a:gd name="connsiteX0" fmla="*/ 2538710 w 3701936"/>
                  <a:gd name="connsiteY0" fmla="*/ 0 h 3259258"/>
                  <a:gd name="connsiteX1" fmla="*/ 2649463 w 3701936"/>
                  <a:gd name="connsiteY1" fmla="*/ 23025 h 3259258"/>
                  <a:gd name="connsiteX2" fmla="*/ 3638426 w 3701936"/>
                  <a:gd name="connsiteY2" fmla="*/ 1998251 h 3259258"/>
                  <a:gd name="connsiteX3" fmla="*/ 1941384 w 3701936"/>
                  <a:gd name="connsiteY3" fmla="*/ 3244934 h 3259258"/>
                  <a:gd name="connsiteX4" fmla="*/ 1850967 w 3701936"/>
                  <a:gd name="connsiteY4" fmla="*/ 3226137 h 3259258"/>
                  <a:gd name="connsiteX5" fmla="*/ 1760552 w 3701936"/>
                  <a:gd name="connsiteY5" fmla="*/ 3244934 h 3259258"/>
                  <a:gd name="connsiteX6" fmla="*/ 63510 w 3701936"/>
                  <a:gd name="connsiteY6" fmla="*/ 1998251 h 3259258"/>
                  <a:gd name="connsiteX7" fmla="*/ 1052474 w 3701936"/>
                  <a:gd name="connsiteY7" fmla="*/ 23025 h 3259258"/>
                  <a:gd name="connsiteX8" fmla="*/ 1317400 w 3701936"/>
                  <a:gd name="connsiteY8" fmla="*/ 25365 h 3259258"/>
                  <a:gd name="connsiteX9" fmla="*/ 1850968 w 3701936"/>
                  <a:gd name="connsiteY9" fmla="*/ 61627 h 3259258"/>
                  <a:gd name="connsiteX10" fmla="*/ 2384536 w 3701936"/>
                  <a:gd name="connsiteY10" fmla="*/ 25365 h 3259258"/>
                  <a:gd name="connsiteX11" fmla="*/ 2538710 w 3701936"/>
                  <a:gd name="connsiteY11" fmla="*/ 0 h 3259258"/>
                  <a:gd name="connsiteX0" fmla="*/ 2384536 w 3701936"/>
                  <a:gd name="connsiteY0" fmla="*/ 2340 h 3236233"/>
                  <a:gd name="connsiteX1" fmla="*/ 2649463 w 3701936"/>
                  <a:gd name="connsiteY1" fmla="*/ 0 h 3236233"/>
                  <a:gd name="connsiteX2" fmla="*/ 3638426 w 3701936"/>
                  <a:gd name="connsiteY2" fmla="*/ 1975226 h 3236233"/>
                  <a:gd name="connsiteX3" fmla="*/ 1941384 w 3701936"/>
                  <a:gd name="connsiteY3" fmla="*/ 3221909 h 3236233"/>
                  <a:gd name="connsiteX4" fmla="*/ 1850967 w 3701936"/>
                  <a:gd name="connsiteY4" fmla="*/ 3203112 h 3236233"/>
                  <a:gd name="connsiteX5" fmla="*/ 1760552 w 3701936"/>
                  <a:gd name="connsiteY5" fmla="*/ 3221909 h 3236233"/>
                  <a:gd name="connsiteX6" fmla="*/ 63510 w 3701936"/>
                  <a:gd name="connsiteY6" fmla="*/ 1975226 h 3236233"/>
                  <a:gd name="connsiteX7" fmla="*/ 1052474 w 3701936"/>
                  <a:gd name="connsiteY7" fmla="*/ 0 h 3236233"/>
                  <a:gd name="connsiteX8" fmla="*/ 1317400 w 3701936"/>
                  <a:gd name="connsiteY8" fmla="*/ 2340 h 3236233"/>
                  <a:gd name="connsiteX9" fmla="*/ 1850968 w 3701936"/>
                  <a:gd name="connsiteY9" fmla="*/ 38602 h 3236233"/>
                  <a:gd name="connsiteX10" fmla="*/ 2384536 w 3701936"/>
                  <a:gd name="connsiteY10" fmla="*/ 2340 h 3236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701936" h="3236233">
                    <a:moveTo>
                      <a:pt x="2384536" y="2340"/>
                    </a:moveTo>
                    <a:lnTo>
                      <a:pt x="2649463" y="0"/>
                    </a:lnTo>
                    <a:cubicBezTo>
                      <a:pt x="3431786" y="209623"/>
                      <a:pt x="3874560" y="1093962"/>
                      <a:pt x="3638426" y="1975226"/>
                    </a:cubicBezTo>
                    <a:cubicBezTo>
                      <a:pt x="3417050" y="2801412"/>
                      <a:pt x="2677569" y="3331589"/>
                      <a:pt x="1941384" y="3221909"/>
                    </a:cubicBezTo>
                    <a:lnTo>
                      <a:pt x="1850967" y="3203112"/>
                    </a:lnTo>
                    <a:lnTo>
                      <a:pt x="1760552" y="3221909"/>
                    </a:lnTo>
                    <a:cubicBezTo>
                      <a:pt x="1024367" y="3331588"/>
                      <a:pt x="284886" y="2801411"/>
                      <a:pt x="63510" y="1975226"/>
                    </a:cubicBezTo>
                    <a:cubicBezTo>
                      <a:pt x="-172624" y="1093961"/>
                      <a:pt x="270150" y="209623"/>
                      <a:pt x="1052474" y="0"/>
                    </a:cubicBezTo>
                    <a:lnTo>
                      <a:pt x="1317400" y="2340"/>
                    </a:lnTo>
                    <a:cubicBezTo>
                      <a:pt x="1485954" y="25907"/>
                      <a:pt x="1665163" y="38602"/>
                      <a:pt x="1850968" y="38602"/>
                    </a:cubicBezTo>
                    <a:cubicBezTo>
                      <a:pt x="2036773" y="38602"/>
                      <a:pt x="2215982" y="25907"/>
                      <a:pt x="2384536" y="23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9933"/>
                  </a:gs>
                  <a:gs pos="60000">
                    <a:srgbClr val="FF0000"/>
                  </a:gs>
                  <a:gs pos="8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3C7BEEEF-1296-4CB5-95A5-85EB7159FCB7}"/>
                  </a:ext>
                </a:extLst>
              </p:cNvPr>
              <p:cNvSpPr/>
              <p:nvPr/>
            </p:nvSpPr>
            <p:spPr>
              <a:xfrm rot="900000">
                <a:off x="2608891" y="3260785"/>
                <a:ext cx="1319116" cy="1153171"/>
              </a:xfrm>
              <a:custGeom>
                <a:avLst/>
                <a:gdLst>
                  <a:gd name="connsiteX0" fmla="*/ 2538710 w 3701936"/>
                  <a:gd name="connsiteY0" fmla="*/ 0 h 3259258"/>
                  <a:gd name="connsiteX1" fmla="*/ 2649463 w 3701936"/>
                  <a:gd name="connsiteY1" fmla="*/ 23025 h 3259258"/>
                  <a:gd name="connsiteX2" fmla="*/ 3638426 w 3701936"/>
                  <a:gd name="connsiteY2" fmla="*/ 1998251 h 3259258"/>
                  <a:gd name="connsiteX3" fmla="*/ 1941384 w 3701936"/>
                  <a:gd name="connsiteY3" fmla="*/ 3244934 h 3259258"/>
                  <a:gd name="connsiteX4" fmla="*/ 1850967 w 3701936"/>
                  <a:gd name="connsiteY4" fmla="*/ 3226137 h 3259258"/>
                  <a:gd name="connsiteX5" fmla="*/ 1760552 w 3701936"/>
                  <a:gd name="connsiteY5" fmla="*/ 3244934 h 3259258"/>
                  <a:gd name="connsiteX6" fmla="*/ 63510 w 3701936"/>
                  <a:gd name="connsiteY6" fmla="*/ 1998251 h 3259258"/>
                  <a:gd name="connsiteX7" fmla="*/ 1052474 w 3701936"/>
                  <a:gd name="connsiteY7" fmla="*/ 23025 h 3259258"/>
                  <a:gd name="connsiteX8" fmla="*/ 1163227 w 3701936"/>
                  <a:gd name="connsiteY8" fmla="*/ 0 h 3259258"/>
                  <a:gd name="connsiteX9" fmla="*/ 1317400 w 3701936"/>
                  <a:gd name="connsiteY9" fmla="*/ 25365 h 3259258"/>
                  <a:gd name="connsiteX10" fmla="*/ 1850968 w 3701936"/>
                  <a:gd name="connsiteY10" fmla="*/ 61627 h 3259258"/>
                  <a:gd name="connsiteX11" fmla="*/ 2384536 w 3701936"/>
                  <a:gd name="connsiteY11" fmla="*/ 25365 h 3259258"/>
                  <a:gd name="connsiteX0" fmla="*/ 2538710 w 3701936"/>
                  <a:gd name="connsiteY0" fmla="*/ 0 h 3259258"/>
                  <a:gd name="connsiteX1" fmla="*/ 2649463 w 3701936"/>
                  <a:gd name="connsiteY1" fmla="*/ 23025 h 3259258"/>
                  <a:gd name="connsiteX2" fmla="*/ 3638426 w 3701936"/>
                  <a:gd name="connsiteY2" fmla="*/ 1998251 h 3259258"/>
                  <a:gd name="connsiteX3" fmla="*/ 1941384 w 3701936"/>
                  <a:gd name="connsiteY3" fmla="*/ 3244934 h 3259258"/>
                  <a:gd name="connsiteX4" fmla="*/ 1850967 w 3701936"/>
                  <a:gd name="connsiteY4" fmla="*/ 3226137 h 3259258"/>
                  <a:gd name="connsiteX5" fmla="*/ 1760552 w 3701936"/>
                  <a:gd name="connsiteY5" fmla="*/ 3244934 h 3259258"/>
                  <a:gd name="connsiteX6" fmla="*/ 63510 w 3701936"/>
                  <a:gd name="connsiteY6" fmla="*/ 1998251 h 3259258"/>
                  <a:gd name="connsiteX7" fmla="*/ 1052474 w 3701936"/>
                  <a:gd name="connsiteY7" fmla="*/ 23025 h 3259258"/>
                  <a:gd name="connsiteX8" fmla="*/ 1317400 w 3701936"/>
                  <a:gd name="connsiteY8" fmla="*/ 25365 h 3259258"/>
                  <a:gd name="connsiteX9" fmla="*/ 1850968 w 3701936"/>
                  <a:gd name="connsiteY9" fmla="*/ 61627 h 3259258"/>
                  <a:gd name="connsiteX10" fmla="*/ 2384536 w 3701936"/>
                  <a:gd name="connsiteY10" fmla="*/ 25365 h 3259258"/>
                  <a:gd name="connsiteX11" fmla="*/ 2538710 w 3701936"/>
                  <a:gd name="connsiteY11" fmla="*/ 0 h 3259258"/>
                  <a:gd name="connsiteX0" fmla="*/ 2384536 w 3701936"/>
                  <a:gd name="connsiteY0" fmla="*/ 2340 h 3236233"/>
                  <a:gd name="connsiteX1" fmla="*/ 2649463 w 3701936"/>
                  <a:gd name="connsiteY1" fmla="*/ 0 h 3236233"/>
                  <a:gd name="connsiteX2" fmla="*/ 3638426 w 3701936"/>
                  <a:gd name="connsiteY2" fmla="*/ 1975226 h 3236233"/>
                  <a:gd name="connsiteX3" fmla="*/ 1941384 w 3701936"/>
                  <a:gd name="connsiteY3" fmla="*/ 3221909 h 3236233"/>
                  <a:gd name="connsiteX4" fmla="*/ 1850967 w 3701936"/>
                  <a:gd name="connsiteY4" fmla="*/ 3203112 h 3236233"/>
                  <a:gd name="connsiteX5" fmla="*/ 1760552 w 3701936"/>
                  <a:gd name="connsiteY5" fmla="*/ 3221909 h 3236233"/>
                  <a:gd name="connsiteX6" fmla="*/ 63510 w 3701936"/>
                  <a:gd name="connsiteY6" fmla="*/ 1975226 h 3236233"/>
                  <a:gd name="connsiteX7" fmla="*/ 1052474 w 3701936"/>
                  <a:gd name="connsiteY7" fmla="*/ 0 h 3236233"/>
                  <a:gd name="connsiteX8" fmla="*/ 1317400 w 3701936"/>
                  <a:gd name="connsiteY8" fmla="*/ 2340 h 3236233"/>
                  <a:gd name="connsiteX9" fmla="*/ 1850968 w 3701936"/>
                  <a:gd name="connsiteY9" fmla="*/ 38602 h 3236233"/>
                  <a:gd name="connsiteX10" fmla="*/ 2384536 w 3701936"/>
                  <a:gd name="connsiteY10" fmla="*/ 2340 h 3236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701936" h="3236233">
                    <a:moveTo>
                      <a:pt x="2384536" y="2340"/>
                    </a:moveTo>
                    <a:lnTo>
                      <a:pt x="2649463" y="0"/>
                    </a:lnTo>
                    <a:cubicBezTo>
                      <a:pt x="3431786" y="209623"/>
                      <a:pt x="3874560" y="1093962"/>
                      <a:pt x="3638426" y="1975226"/>
                    </a:cubicBezTo>
                    <a:cubicBezTo>
                      <a:pt x="3417050" y="2801412"/>
                      <a:pt x="2677569" y="3331589"/>
                      <a:pt x="1941384" y="3221909"/>
                    </a:cubicBezTo>
                    <a:lnTo>
                      <a:pt x="1850967" y="3203112"/>
                    </a:lnTo>
                    <a:lnTo>
                      <a:pt x="1760552" y="3221909"/>
                    </a:lnTo>
                    <a:cubicBezTo>
                      <a:pt x="1024367" y="3331588"/>
                      <a:pt x="284886" y="2801411"/>
                      <a:pt x="63510" y="1975226"/>
                    </a:cubicBezTo>
                    <a:cubicBezTo>
                      <a:pt x="-172624" y="1093961"/>
                      <a:pt x="270150" y="209623"/>
                      <a:pt x="1052474" y="0"/>
                    </a:cubicBezTo>
                    <a:lnTo>
                      <a:pt x="1317400" y="2340"/>
                    </a:lnTo>
                    <a:cubicBezTo>
                      <a:pt x="1485954" y="25907"/>
                      <a:pt x="1665163" y="38602"/>
                      <a:pt x="1850968" y="38602"/>
                    </a:cubicBezTo>
                    <a:cubicBezTo>
                      <a:pt x="2036773" y="38602"/>
                      <a:pt x="2215982" y="25907"/>
                      <a:pt x="2384536" y="23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9933"/>
                  </a:gs>
                  <a:gs pos="60000">
                    <a:srgbClr val="FF0000"/>
                  </a:gs>
                  <a:gs pos="8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C72E88B8-BF20-4CEC-854B-6F2C37FE38C7}"/>
                </a:ext>
              </a:extLst>
            </p:cNvPr>
            <p:cNvSpPr/>
            <p:nvPr/>
          </p:nvSpPr>
          <p:spPr>
            <a:xfrm rot="810979">
              <a:off x="3647570" y="3506351"/>
              <a:ext cx="232132" cy="303811"/>
            </a:xfrm>
            <a:custGeom>
              <a:avLst/>
              <a:gdLst>
                <a:gd name="connsiteX0" fmla="*/ 92506 w 205494"/>
                <a:gd name="connsiteY0" fmla="*/ 97977 h 268948"/>
                <a:gd name="connsiteX1" fmla="*/ 92506 w 205494"/>
                <a:gd name="connsiteY1" fmla="*/ 97978 h 268948"/>
                <a:gd name="connsiteX2" fmla="*/ 92506 w 205494"/>
                <a:gd name="connsiteY2" fmla="*/ 97978 h 268948"/>
                <a:gd name="connsiteX3" fmla="*/ 123262 w 205494"/>
                <a:gd name="connsiteY3" fmla="*/ 94440 h 268948"/>
                <a:gd name="connsiteX4" fmla="*/ 147513 w 205494"/>
                <a:gd name="connsiteY4" fmla="*/ 113686 h 268948"/>
                <a:gd name="connsiteX5" fmla="*/ 200394 w 205494"/>
                <a:gd name="connsiteY5" fmla="*/ 208842 h 268948"/>
                <a:gd name="connsiteX6" fmla="*/ 184685 w 205494"/>
                <a:gd name="connsiteY6" fmla="*/ 263849 h 268948"/>
                <a:gd name="connsiteX7" fmla="*/ 184685 w 205494"/>
                <a:gd name="connsiteY7" fmla="*/ 263848 h 268948"/>
                <a:gd name="connsiteX8" fmla="*/ 129677 w 205494"/>
                <a:gd name="connsiteY8" fmla="*/ 248140 h 268948"/>
                <a:gd name="connsiteX9" fmla="*/ 76798 w 205494"/>
                <a:gd name="connsiteY9" fmla="*/ 152985 h 268948"/>
                <a:gd name="connsiteX10" fmla="*/ 73260 w 205494"/>
                <a:gd name="connsiteY10" fmla="*/ 122228 h 268948"/>
                <a:gd name="connsiteX11" fmla="*/ 92506 w 205494"/>
                <a:gd name="connsiteY11" fmla="*/ 97978 h 268948"/>
                <a:gd name="connsiteX12" fmla="*/ 38100 w 205494"/>
                <a:gd name="connsiteY12" fmla="*/ 0 h 268948"/>
                <a:gd name="connsiteX13" fmla="*/ 76200 w 205494"/>
                <a:gd name="connsiteY13" fmla="*/ 38100 h 268948"/>
                <a:gd name="connsiteX14" fmla="*/ 38100 w 205494"/>
                <a:gd name="connsiteY14" fmla="*/ 76200 h 268948"/>
                <a:gd name="connsiteX15" fmla="*/ 0 w 205494"/>
                <a:gd name="connsiteY15" fmla="*/ 38100 h 268948"/>
                <a:gd name="connsiteX16" fmla="*/ 38100 w 205494"/>
                <a:gd name="connsiteY16" fmla="*/ 0 h 268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494" h="268948">
                  <a:moveTo>
                    <a:pt x="92506" y="97977"/>
                  </a:moveTo>
                  <a:lnTo>
                    <a:pt x="92506" y="97978"/>
                  </a:lnTo>
                  <a:lnTo>
                    <a:pt x="92506" y="97978"/>
                  </a:lnTo>
                  <a:close/>
                  <a:moveTo>
                    <a:pt x="123262" y="94440"/>
                  </a:moveTo>
                  <a:cubicBezTo>
                    <a:pt x="133217" y="97282"/>
                    <a:pt x="142087" y="103923"/>
                    <a:pt x="147513" y="113686"/>
                  </a:cubicBezTo>
                  <a:lnTo>
                    <a:pt x="200394" y="208842"/>
                  </a:lnTo>
                  <a:cubicBezTo>
                    <a:pt x="211246" y="228369"/>
                    <a:pt x="204213" y="252997"/>
                    <a:pt x="184685" y="263849"/>
                  </a:cubicBezTo>
                  <a:lnTo>
                    <a:pt x="184685" y="263848"/>
                  </a:lnTo>
                  <a:cubicBezTo>
                    <a:pt x="165158" y="274700"/>
                    <a:pt x="140529" y="267667"/>
                    <a:pt x="129677" y="248140"/>
                  </a:cubicBezTo>
                  <a:lnTo>
                    <a:pt x="76798" y="152985"/>
                  </a:lnTo>
                  <a:cubicBezTo>
                    <a:pt x="71372" y="143221"/>
                    <a:pt x="70417" y="132182"/>
                    <a:pt x="73260" y="122228"/>
                  </a:cubicBezTo>
                  <a:lnTo>
                    <a:pt x="92506" y="97978"/>
                  </a:lnTo>
                  <a:close/>
                  <a:moveTo>
                    <a:pt x="38100" y="0"/>
                  </a:moveTo>
                  <a:cubicBezTo>
                    <a:pt x="59142" y="0"/>
                    <a:pt x="76200" y="17058"/>
                    <a:pt x="76200" y="38100"/>
                  </a:cubicBezTo>
                  <a:cubicBezTo>
                    <a:pt x="76200" y="59142"/>
                    <a:pt x="59142" y="76200"/>
                    <a:pt x="38100" y="76200"/>
                  </a:cubicBezTo>
                  <a:cubicBezTo>
                    <a:pt x="17058" y="76200"/>
                    <a:pt x="0" y="59142"/>
                    <a:pt x="0" y="38100"/>
                  </a:cubicBezTo>
                  <a:cubicBezTo>
                    <a:pt x="0" y="17058"/>
                    <a:pt x="17058" y="0"/>
                    <a:pt x="381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3413855E-5E50-4E14-B451-79B2265C1B61}"/>
                </a:ext>
              </a:extLst>
            </p:cNvPr>
            <p:cNvSpPr/>
            <p:nvPr/>
          </p:nvSpPr>
          <p:spPr>
            <a:xfrm rot="810979">
              <a:off x="5085845" y="3453963"/>
              <a:ext cx="232132" cy="303811"/>
            </a:xfrm>
            <a:custGeom>
              <a:avLst/>
              <a:gdLst>
                <a:gd name="connsiteX0" fmla="*/ 92506 w 205494"/>
                <a:gd name="connsiteY0" fmla="*/ 97977 h 268948"/>
                <a:gd name="connsiteX1" fmla="*/ 92506 w 205494"/>
                <a:gd name="connsiteY1" fmla="*/ 97978 h 268948"/>
                <a:gd name="connsiteX2" fmla="*/ 92506 w 205494"/>
                <a:gd name="connsiteY2" fmla="*/ 97978 h 268948"/>
                <a:gd name="connsiteX3" fmla="*/ 123262 w 205494"/>
                <a:gd name="connsiteY3" fmla="*/ 94440 h 268948"/>
                <a:gd name="connsiteX4" fmla="*/ 147513 w 205494"/>
                <a:gd name="connsiteY4" fmla="*/ 113686 h 268948"/>
                <a:gd name="connsiteX5" fmla="*/ 200394 w 205494"/>
                <a:gd name="connsiteY5" fmla="*/ 208842 h 268948"/>
                <a:gd name="connsiteX6" fmla="*/ 184685 w 205494"/>
                <a:gd name="connsiteY6" fmla="*/ 263849 h 268948"/>
                <a:gd name="connsiteX7" fmla="*/ 184685 w 205494"/>
                <a:gd name="connsiteY7" fmla="*/ 263848 h 268948"/>
                <a:gd name="connsiteX8" fmla="*/ 129677 w 205494"/>
                <a:gd name="connsiteY8" fmla="*/ 248140 h 268948"/>
                <a:gd name="connsiteX9" fmla="*/ 76798 w 205494"/>
                <a:gd name="connsiteY9" fmla="*/ 152985 h 268948"/>
                <a:gd name="connsiteX10" fmla="*/ 73260 w 205494"/>
                <a:gd name="connsiteY10" fmla="*/ 122228 h 268948"/>
                <a:gd name="connsiteX11" fmla="*/ 92506 w 205494"/>
                <a:gd name="connsiteY11" fmla="*/ 97978 h 268948"/>
                <a:gd name="connsiteX12" fmla="*/ 38100 w 205494"/>
                <a:gd name="connsiteY12" fmla="*/ 0 h 268948"/>
                <a:gd name="connsiteX13" fmla="*/ 76200 w 205494"/>
                <a:gd name="connsiteY13" fmla="*/ 38100 h 268948"/>
                <a:gd name="connsiteX14" fmla="*/ 38100 w 205494"/>
                <a:gd name="connsiteY14" fmla="*/ 76200 h 268948"/>
                <a:gd name="connsiteX15" fmla="*/ 0 w 205494"/>
                <a:gd name="connsiteY15" fmla="*/ 38100 h 268948"/>
                <a:gd name="connsiteX16" fmla="*/ 38100 w 205494"/>
                <a:gd name="connsiteY16" fmla="*/ 0 h 268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494" h="268948">
                  <a:moveTo>
                    <a:pt x="92506" y="97977"/>
                  </a:moveTo>
                  <a:lnTo>
                    <a:pt x="92506" y="97978"/>
                  </a:lnTo>
                  <a:lnTo>
                    <a:pt x="92506" y="97978"/>
                  </a:lnTo>
                  <a:close/>
                  <a:moveTo>
                    <a:pt x="123262" y="94440"/>
                  </a:moveTo>
                  <a:cubicBezTo>
                    <a:pt x="133217" y="97282"/>
                    <a:pt x="142087" y="103923"/>
                    <a:pt x="147513" y="113686"/>
                  </a:cubicBezTo>
                  <a:lnTo>
                    <a:pt x="200394" y="208842"/>
                  </a:lnTo>
                  <a:cubicBezTo>
                    <a:pt x="211246" y="228369"/>
                    <a:pt x="204213" y="252997"/>
                    <a:pt x="184685" y="263849"/>
                  </a:cubicBezTo>
                  <a:lnTo>
                    <a:pt x="184685" y="263848"/>
                  </a:lnTo>
                  <a:cubicBezTo>
                    <a:pt x="165158" y="274700"/>
                    <a:pt x="140529" y="267667"/>
                    <a:pt x="129677" y="248140"/>
                  </a:cubicBezTo>
                  <a:lnTo>
                    <a:pt x="76798" y="152985"/>
                  </a:lnTo>
                  <a:cubicBezTo>
                    <a:pt x="71372" y="143221"/>
                    <a:pt x="70417" y="132182"/>
                    <a:pt x="73260" y="122228"/>
                  </a:cubicBezTo>
                  <a:lnTo>
                    <a:pt x="92506" y="97978"/>
                  </a:lnTo>
                  <a:close/>
                  <a:moveTo>
                    <a:pt x="38100" y="0"/>
                  </a:moveTo>
                  <a:cubicBezTo>
                    <a:pt x="59142" y="0"/>
                    <a:pt x="76200" y="17058"/>
                    <a:pt x="76200" y="38100"/>
                  </a:cubicBezTo>
                  <a:cubicBezTo>
                    <a:pt x="76200" y="59142"/>
                    <a:pt x="59142" y="76200"/>
                    <a:pt x="38100" y="76200"/>
                  </a:cubicBezTo>
                  <a:cubicBezTo>
                    <a:pt x="17058" y="76200"/>
                    <a:pt x="0" y="59142"/>
                    <a:pt x="0" y="38100"/>
                  </a:cubicBezTo>
                  <a:cubicBezTo>
                    <a:pt x="0" y="17058"/>
                    <a:pt x="17058" y="0"/>
                    <a:pt x="381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F4D353E2-D15A-47FC-BB79-8A766FC0D8F5}"/>
              </a:ext>
            </a:extLst>
          </p:cNvPr>
          <p:cNvGrpSpPr/>
          <p:nvPr/>
        </p:nvGrpSpPr>
        <p:grpSpPr>
          <a:xfrm>
            <a:off x="6605083" y="1220084"/>
            <a:ext cx="2605086" cy="1946065"/>
            <a:chOff x="6605083" y="1220084"/>
            <a:chExt cx="2605086" cy="1946065"/>
          </a:xfrm>
        </p:grpSpPr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46D238FB-299C-45F9-970C-14BCC81000A8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421" name="グループ化 420">
                <a:extLst>
                  <a:ext uri="{FF2B5EF4-FFF2-40B4-BE49-F238E27FC236}">
                    <a16:creationId xmlns:a16="http://schemas.microsoft.com/office/drawing/2014/main" id="{9E2E6ABD-BFC3-4743-83F4-DAFA08C750C5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423" name="楕円 422">
                  <a:extLst>
                    <a:ext uri="{FF2B5EF4-FFF2-40B4-BE49-F238E27FC236}">
                      <a16:creationId xmlns:a16="http://schemas.microsoft.com/office/drawing/2014/main" id="{EF6BC5F7-B406-4908-8DBE-E341116A5649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フリーフォーム: 図形 423">
                  <a:extLst>
                    <a:ext uri="{FF2B5EF4-FFF2-40B4-BE49-F238E27FC236}">
                      <a16:creationId xmlns:a16="http://schemas.microsoft.com/office/drawing/2014/main" id="{79EF4D2D-F56A-4CB4-8CF2-80DCE8D78FC1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2" name="フリーフォーム: 図形 421">
                <a:extLst>
                  <a:ext uri="{FF2B5EF4-FFF2-40B4-BE49-F238E27FC236}">
                    <a16:creationId xmlns:a16="http://schemas.microsoft.com/office/drawing/2014/main" id="{6D1A4A96-273D-4EC0-8862-6B5FE018EDD4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457F9D4B-10CF-4F3B-9DD0-A7CDAC5D7E31}"/>
                </a:ext>
              </a:extLst>
            </p:cNvPr>
            <p:cNvGrpSpPr/>
            <p:nvPr/>
          </p:nvGrpSpPr>
          <p:grpSpPr>
            <a:xfrm>
              <a:off x="6834098" y="1220084"/>
              <a:ext cx="2113466" cy="1149700"/>
              <a:chOff x="4500312" y="1585094"/>
              <a:chExt cx="2090006" cy="1136938"/>
            </a:xfrm>
          </p:grpSpPr>
          <p:grpSp>
            <p:nvGrpSpPr>
              <p:cNvPr id="288" name="グループ化 287">
                <a:extLst>
                  <a:ext uri="{FF2B5EF4-FFF2-40B4-BE49-F238E27FC236}">
                    <a16:creationId xmlns:a16="http://schemas.microsoft.com/office/drawing/2014/main" id="{4D45D3F4-72A9-4BF4-973E-D60C2BD5FEF1}"/>
                  </a:ext>
                </a:extLst>
              </p:cNvPr>
              <p:cNvGrpSpPr/>
              <p:nvPr/>
            </p:nvGrpSpPr>
            <p:grpSpPr>
              <a:xfrm>
                <a:off x="5696652" y="1615574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415" name="グループ化 414">
                  <a:extLst>
                    <a:ext uri="{FF2B5EF4-FFF2-40B4-BE49-F238E27FC236}">
                      <a16:creationId xmlns:a16="http://schemas.microsoft.com/office/drawing/2014/main" id="{C6E1CA13-D226-41ED-9D90-9E0E1519D8D9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418" name="フリーフォーム: 図形 417">
                    <a:extLst>
                      <a:ext uri="{FF2B5EF4-FFF2-40B4-BE49-F238E27FC236}">
                        <a16:creationId xmlns:a16="http://schemas.microsoft.com/office/drawing/2014/main" id="{A503C4A5-E451-47CC-8C78-B4C100D563D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19" name="フリーフォーム: 図形 418">
                    <a:extLst>
                      <a:ext uri="{FF2B5EF4-FFF2-40B4-BE49-F238E27FC236}">
                        <a16:creationId xmlns:a16="http://schemas.microsoft.com/office/drawing/2014/main" id="{D0EB0F72-4A16-40BC-ACC5-F89F6A38B684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0" name="フリーフォーム: 図形 419">
                    <a:extLst>
                      <a:ext uri="{FF2B5EF4-FFF2-40B4-BE49-F238E27FC236}">
                        <a16:creationId xmlns:a16="http://schemas.microsoft.com/office/drawing/2014/main" id="{4967EDF7-398F-4A10-B63C-478458B2F79E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16" name="フリーフォーム: 図形 415">
                  <a:extLst>
                    <a:ext uri="{FF2B5EF4-FFF2-40B4-BE49-F238E27FC236}">
                      <a16:creationId xmlns:a16="http://schemas.microsoft.com/office/drawing/2014/main" id="{3FD3369F-5BDC-4C97-800F-65DB28FDC5CB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2596DA37-BDB7-4531-B4F0-774F572D740F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89" name="グループ化 288">
                <a:extLst>
                  <a:ext uri="{FF2B5EF4-FFF2-40B4-BE49-F238E27FC236}">
                    <a16:creationId xmlns:a16="http://schemas.microsoft.com/office/drawing/2014/main" id="{A47B5C0F-2056-4574-ACD2-3032AB798ED7}"/>
                  </a:ext>
                </a:extLst>
              </p:cNvPr>
              <p:cNvGrpSpPr/>
              <p:nvPr/>
            </p:nvGrpSpPr>
            <p:grpSpPr>
              <a:xfrm>
                <a:off x="4866072" y="1585094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409" name="グループ化 408">
                  <a:extLst>
                    <a:ext uri="{FF2B5EF4-FFF2-40B4-BE49-F238E27FC236}">
                      <a16:creationId xmlns:a16="http://schemas.microsoft.com/office/drawing/2014/main" id="{1F1C5F96-3B49-476B-BD21-483611728AB6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412" name="フリーフォーム: 図形 411">
                    <a:extLst>
                      <a:ext uri="{FF2B5EF4-FFF2-40B4-BE49-F238E27FC236}">
                        <a16:creationId xmlns:a16="http://schemas.microsoft.com/office/drawing/2014/main" id="{06709533-D8FB-4701-9F2E-19446299E40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13" name="フリーフォーム: 図形 412">
                    <a:extLst>
                      <a:ext uri="{FF2B5EF4-FFF2-40B4-BE49-F238E27FC236}">
                        <a16:creationId xmlns:a16="http://schemas.microsoft.com/office/drawing/2014/main" id="{4DC06EE2-4E37-4EAD-879A-A6F5935C6AE1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14" name="フリーフォーム: 図形 413">
                    <a:extLst>
                      <a:ext uri="{FF2B5EF4-FFF2-40B4-BE49-F238E27FC236}">
                        <a16:creationId xmlns:a16="http://schemas.microsoft.com/office/drawing/2014/main" id="{7F85A4F4-7FEF-449D-8F61-F4DAA2643366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AC7F431A-44CE-4239-A581-1CD55BA175EE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1" name="フリーフォーム: 図形 410">
                  <a:extLst>
                    <a:ext uri="{FF2B5EF4-FFF2-40B4-BE49-F238E27FC236}">
                      <a16:creationId xmlns:a16="http://schemas.microsoft.com/office/drawing/2014/main" id="{BDFF2B7A-E1A1-42EC-ADD5-7190F966D3AC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4E2EB9C9-8A2E-400A-8042-6F72ED8C7B8B}"/>
                  </a:ext>
                </a:extLst>
              </p:cNvPr>
              <p:cNvGrpSpPr/>
              <p:nvPr/>
            </p:nvGrpSpPr>
            <p:grpSpPr>
              <a:xfrm rot="1581216">
                <a:off x="6176513" y="1720657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403" name="グループ化 402">
                  <a:extLst>
                    <a:ext uri="{FF2B5EF4-FFF2-40B4-BE49-F238E27FC236}">
                      <a16:creationId xmlns:a16="http://schemas.microsoft.com/office/drawing/2014/main" id="{F54FB83B-99EC-4531-986E-8BEC470C5DF1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406" name="フリーフォーム: 図形 405">
                    <a:extLst>
                      <a:ext uri="{FF2B5EF4-FFF2-40B4-BE49-F238E27FC236}">
                        <a16:creationId xmlns:a16="http://schemas.microsoft.com/office/drawing/2014/main" id="{0722D771-B17C-4B06-B853-D723227FA4F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07" name="フリーフォーム: 図形 406">
                    <a:extLst>
                      <a:ext uri="{FF2B5EF4-FFF2-40B4-BE49-F238E27FC236}">
                        <a16:creationId xmlns:a16="http://schemas.microsoft.com/office/drawing/2014/main" id="{E7CDC995-28E8-4418-9199-8119FA07142B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08" name="フリーフォーム: 図形 407">
                    <a:extLst>
                      <a:ext uri="{FF2B5EF4-FFF2-40B4-BE49-F238E27FC236}">
                        <a16:creationId xmlns:a16="http://schemas.microsoft.com/office/drawing/2014/main" id="{201CCB6B-1075-406C-BD95-12DEBC197485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04" name="フリーフォーム: 図形 403">
                  <a:extLst>
                    <a:ext uri="{FF2B5EF4-FFF2-40B4-BE49-F238E27FC236}">
                      <a16:creationId xmlns:a16="http://schemas.microsoft.com/office/drawing/2014/main" id="{D1E245CC-C673-459F-BF30-1D9E4115E0E8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39095D27-7752-42E8-AB01-05A7C31A9076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91" name="グループ化 290">
                <a:extLst>
                  <a:ext uri="{FF2B5EF4-FFF2-40B4-BE49-F238E27FC236}">
                    <a16:creationId xmlns:a16="http://schemas.microsoft.com/office/drawing/2014/main" id="{685AC9E7-EE0E-4A92-B05A-65935937A11C}"/>
                  </a:ext>
                </a:extLst>
              </p:cNvPr>
              <p:cNvGrpSpPr/>
              <p:nvPr/>
            </p:nvGrpSpPr>
            <p:grpSpPr>
              <a:xfrm rot="1581216">
                <a:off x="5345933" y="1690177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397" name="グループ化 396">
                  <a:extLst>
                    <a:ext uri="{FF2B5EF4-FFF2-40B4-BE49-F238E27FC236}">
                      <a16:creationId xmlns:a16="http://schemas.microsoft.com/office/drawing/2014/main" id="{2286B3AA-B20B-474F-A28D-E945A2EBDE68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400" name="フリーフォーム: 図形 399">
                    <a:extLst>
                      <a:ext uri="{FF2B5EF4-FFF2-40B4-BE49-F238E27FC236}">
                        <a16:creationId xmlns:a16="http://schemas.microsoft.com/office/drawing/2014/main" id="{CF73398D-954F-45CD-AD6B-ECC8B3FC03A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01" name="フリーフォーム: 図形 400">
                    <a:extLst>
                      <a:ext uri="{FF2B5EF4-FFF2-40B4-BE49-F238E27FC236}">
                        <a16:creationId xmlns:a16="http://schemas.microsoft.com/office/drawing/2014/main" id="{9292C1C1-3BBC-4FD1-8B52-AA06B1768D01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02" name="フリーフォーム: 図形 401">
                    <a:extLst>
                      <a:ext uri="{FF2B5EF4-FFF2-40B4-BE49-F238E27FC236}">
                        <a16:creationId xmlns:a16="http://schemas.microsoft.com/office/drawing/2014/main" id="{58F026BF-AA01-497C-81A0-6FB9F2C5486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123DE26E-A98D-4AB2-8DA5-FA3C2BA6B820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9" name="フリーフォーム: 図形 398">
                  <a:extLst>
                    <a:ext uri="{FF2B5EF4-FFF2-40B4-BE49-F238E27FC236}">
                      <a16:creationId xmlns:a16="http://schemas.microsoft.com/office/drawing/2014/main" id="{3D78356A-B2BE-4CB1-AE4F-B79076CB35B7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92" name="グループ化 291">
                <a:extLst>
                  <a:ext uri="{FF2B5EF4-FFF2-40B4-BE49-F238E27FC236}">
                    <a16:creationId xmlns:a16="http://schemas.microsoft.com/office/drawing/2014/main" id="{FE74D988-E902-4C78-8E52-664BC54A7151}"/>
                  </a:ext>
                </a:extLst>
              </p:cNvPr>
              <p:cNvGrpSpPr/>
              <p:nvPr/>
            </p:nvGrpSpPr>
            <p:grpSpPr>
              <a:xfrm>
                <a:off x="5559492" y="1790834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391" name="グループ化 390">
                  <a:extLst>
                    <a:ext uri="{FF2B5EF4-FFF2-40B4-BE49-F238E27FC236}">
                      <a16:creationId xmlns:a16="http://schemas.microsoft.com/office/drawing/2014/main" id="{92F2376C-CFAF-48E8-BEEF-7B1B94037E20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394" name="フリーフォーム: 図形 393">
                    <a:extLst>
                      <a:ext uri="{FF2B5EF4-FFF2-40B4-BE49-F238E27FC236}">
                        <a16:creationId xmlns:a16="http://schemas.microsoft.com/office/drawing/2014/main" id="{D127477B-7043-42B7-88DC-A98DDD62FEE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95" name="フリーフォーム: 図形 394">
                    <a:extLst>
                      <a:ext uri="{FF2B5EF4-FFF2-40B4-BE49-F238E27FC236}">
                        <a16:creationId xmlns:a16="http://schemas.microsoft.com/office/drawing/2014/main" id="{D0B9D828-E4FF-4425-83DF-FCF46C5BEB77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96" name="フリーフォーム: 図形 395">
                    <a:extLst>
                      <a:ext uri="{FF2B5EF4-FFF2-40B4-BE49-F238E27FC236}">
                        <a16:creationId xmlns:a16="http://schemas.microsoft.com/office/drawing/2014/main" id="{DA1428D1-A9DE-453F-8807-5B7E96A6E52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8CC59DD6-806B-4E9E-A3EF-84A3A6E83745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5E93E52D-1C00-4BBC-8A03-3B8B4ED3B964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93" name="グループ化 292">
                <a:extLst>
                  <a:ext uri="{FF2B5EF4-FFF2-40B4-BE49-F238E27FC236}">
                    <a16:creationId xmlns:a16="http://schemas.microsoft.com/office/drawing/2014/main" id="{3A0EE99E-4290-45FF-B7EB-A3DBAB45367D}"/>
                  </a:ext>
                </a:extLst>
              </p:cNvPr>
              <p:cNvGrpSpPr/>
              <p:nvPr/>
            </p:nvGrpSpPr>
            <p:grpSpPr>
              <a:xfrm>
                <a:off x="4728912" y="1760354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385" name="グループ化 384">
                  <a:extLst>
                    <a:ext uri="{FF2B5EF4-FFF2-40B4-BE49-F238E27FC236}">
                      <a16:creationId xmlns:a16="http://schemas.microsoft.com/office/drawing/2014/main" id="{72440AE8-8D55-4955-8B35-3B59BFA5F858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388" name="フリーフォーム: 図形 387">
                    <a:extLst>
                      <a:ext uri="{FF2B5EF4-FFF2-40B4-BE49-F238E27FC236}">
                        <a16:creationId xmlns:a16="http://schemas.microsoft.com/office/drawing/2014/main" id="{10607610-94A5-4237-935F-555207E17C8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89" name="フリーフォーム: 図形 388">
                    <a:extLst>
                      <a:ext uri="{FF2B5EF4-FFF2-40B4-BE49-F238E27FC236}">
                        <a16:creationId xmlns:a16="http://schemas.microsoft.com/office/drawing/2014/main" id="{51C777F0-D6DA-4634-873C-C798B6784F49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90" name="フリーフォーム: 図形 389">
                    <a:extLst>
                      <a:ext uri="{FF2B5EF4-FFF2-40B4-BE49-F238E27FC236}">
                        <a16:creationId xmlns:a16="http://schemas.microsoft.com/office/drawing/2014/main" id="{7194674F-F86A-49D0-B167-F6377FEDA170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74364FDB-FF17-452E-A1D5-8D6D95CE101B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7B7CA90F-C7A4-4A7F-A410-3DFF6D0C25C0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94" name="グループ化 293">
                <a:extLst>
                  <a:ext uri="{FF2B5EF4-FFF2-40B4-BE49-F238E27FC236}">
                    <a16:creationId xmlns:a16="http://schemas.microsoft.com/office/drawing/2014/main" id="{A76D3B81-F86A-4B48-AAE2-6323D7441EC2}"/>
                  </a:ext>
                </a:extLst>
              </p:cNvPr>
              <p:cNvGrpSpPr/>
              <p:nvPr/>
            </p:nvGrpSpPr>
            <p:grpSpPr>
              <a:xfrm rot="1581216">
                <a:off x="6039353" y="1895917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379" name="グループ化 378">
                  <a:extLst>
                    <a:ext uri="{FF2B5EF4-FFF2-40B4-BE49-F238E27FC236}">
                      <a16:creationId xmlns:a16="http://schemas.microsoft.com/office/drawing/2014/main" id="{1A372207-E930-4A78-8C9C-EF2628DB979F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382" name="フリーフォーム: 図形 381">
                    <a:extLst>
                      <a:ext uri="{FF2B5EF4-FFF2-40B4-BE49-F238E27FC236}">
                        <a16:creationId xmlns:a16="http://schemas.microsoft.com/office/drawing/2014/main" id="{AB932CEA-D039-46DD-8394-62317E1BB78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83" name="フリーフォーム: 図形 382">
                    <a:extLst>
                      <a:ext uri="{FF2B5EF4-FFF2-40B4-BE49-F238E27FC236}">
                        <a16:creationId xmlns:a16="http://schemas.microsoft.com/office/drawing/2014/main" id="{052F94F1-343A-49C5-87FE-54112E3CD04D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84" name="フリーフォーム: 図形 383">
                    <a:extLst>
                      <a:ext uri="{FF2B5EF4-FFF2-40B4-BE49-F238E27FC236}">
                        <a16:creationId xmlns:a16="http://schemas.microsoft.com/office/drawing/2014/main" id="{70152943-C0F7-4DBB-9D05-6E4976F365E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04A89784-5253-4E2D-989D-68133F0B8E57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C083A685-5385-434E-9F06-5BEB3CD2B332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5E2DFC1A-DC7F-4AAA-A9BA-78AE71FC322A}"/>
                  </a:ext>
                </a:extLst>
              </p:cNvPr>
              <p:cNvGrpSpPr/>
              <p:nvPr/>
            </p:nvGrpSpPr>
            <p:grpSpPr>
              <a:xfrm rot="1581216">
                <a:off x="5208773" y="1865437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373" name="グループ化 372">
                  <a:extLst>
                    <a:ext uri="{FF2B5EF4-FFF2-40B4-BE49-F238E27FC236}">
                      <a16:creationId xmlns:a16="http://schemas.microsoft.com/office/drawing/2014/main" id="{E2AE17C2-4D36-4051-8C14-862E759E4883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376" name="フリーフォーム: 図形 375">
                    <a:extLst>
                      <a:ext uri="{FF2B5EF4-FFF2-40B4-BE49-F238E27FC236}">
                        <a16:creationId xmlns:a16="http://schemas.microsoft.com/office/drawing/2014/main" id="{E833FEB7-A15A-4516-9245-D9E23B42A57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7" name="フリーフォーム: 図形 376">
                    <a:extLst>
                      <a:ext uri="{FF2B5EF4-FFF2-40B4-BE49-F238E27FC236}">
                        <a16:creationId xmlns:a16="http://schemas.microsoft.com/office/drawing/2014/main" id="{9827917A-75D4-4842-BA95-416020399968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8" name="フリーフォーム: 図形 377">
                    <a:extLst>
                      <a:ext uri="{FF2B5EF4-FFF2-40B4-BE49-F238E27FC236}">
                        <a16:creationId xmlns:a16="http://schemas.microsoft.com/office/drawing/2014/main" id="{104E02F6-4B2B-452D-8D48-64A4F261C27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74" name="フリーフォーム: 図形 373">
                  <a:extLst>
                    <a:ext uri="{FF2B5EF4-FFF2-40B4-BE49-F238E27FC236}">
                      <a16:creationId xmlns:a16="http://schemas.microsoft.com/office/drawing/2014/main" id="{A1025C87-A4D6-4708-B302-AE5A543CEE61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A2F5B9E2-31C0-4D91-9E0A-F0B85C7B7826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96" name="グループ化 295">
                <a:extLst>
                  <a:ext uri="{FF2B5EF4-FFF2-40B4-BE49-F238E27FC236}">
                    <a16:creationId xmlns:a16="http://schemas.microsoft.com/office/drawing/2014/main" id="{374405BE-03C2-4F67-A8C1-934E88B47B4F}"/>
                  </a:ext>
                </a:extLst>
              </p:cNvPr>
              <p:cNvGrpSpPr/>
              <p:nvPr/>
            </p:nvGrpSpPr>
            <p:grpSpPr>
              <a:xfrm>
                <a:off x="5658552" y="1981334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367" name="グループ化 366">
                  <a:extLst>
                    <a:ext uri="{FF2B5EF4-FFF2-40B4-BE49-F238E27FC236}">
                      <a16:creationId xmlns:a16="http://schemas.microsoft.com/office/drawing/2014/main" id="{F93A36CE-0B34-46CA-8138-2350A501965A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370" name="フリーフォーム: 図形 369">
                    <a:extLst>
                      <a:ext uri="{FF2B5EF4-FFF2-40B4-BE49-F238E27FC236}">
                        <a16:creationId xmlns:a16="http://schemas.microsoft.com/office/drawing/2014/main" id="{4DC04877-7C3E-4929-B72A-79863BA4414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1" name="フリーフォーム: 図形 370">
                    <a:extLst>
                      <a:ext uri="{FF2B5EF4-FFF2-40B4-BE49-F238E27FC236}">
                        <a16:creationId xmlns:a16="http://schemas.microsoft.com/office/drawing/2014/main" id="{B536FC4B-553A-4424-8633-3AB8F56DBB82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2" name="フリーフォーム: 図形 371">
                    <a:extLst>
                      <a:ext uri="{FF2B5EF4-FFF2-40B4-BE49-F238E27FC236}">
                        <a16:creationId xmlns:a16="http://schemas.microsoft.com/office/drawing/2014/main" id="{AA7F3297-F5A3-493E-B92C-A1AB21F233F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FBE86D18-B9F3-4639-B05B-2F02CFF12519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EBB0FA52-48FB-4706-912B-907E3C6D7AC5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97" name="グループ化 296">
                <a:extLst>
                  <a:ext uri="{FF2B5EF4-FFF2-40B4-BE49-F238E27FC236}">
                    <a16:creationId xmlns:a16="http://schemas.microsoft.com/office/drawing/2014/main" id="{ADA58E37-A3A0-4CBA-BAC2-4E9F5C3D217B}"/>
                  </a:ext>
                </a:extLst>
              </p:cNvPr>
              <p:cNvGrpSpPr/>
              <p:nvPr/>
            </p:nvGrpSpPr>
            <p:grpSpPr>
              <a:xfrm>
                <a:off x="4827972" y="1950854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361" name="グループ化 360">
                  <a:extLst>
                    <a:ext uri="{FF2B5EF4-FFF2-40B4-BE49-F238E27FC236}">
                      <a16:creationId xmlns:a16="http://schemas.microsoft.com/office/drawing/2014/main" id="{2BC6203E-5BAA-40E3-BDF2-DF873C43D215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364" name="フリーフォーム: 図形 363">
                    <a:extLst>
                      <a:ext uri="{FF2B5EF4-FFF2-40B4-BE49-F238E27FC236}">
                        <a16:creationId xmlns:a16="http://schemas.microsoft.com/office/drawing/2014/main" id="{D99E22EF-80FD-45C0-B4D4-5A89FD6F1DC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5" name="フリーフォーム: 図形 364">
                    <a:extLst>
                      <a:ext uri="{FF2B5EF4-FFF2-40B4-BE49-F238E27FC236}">
                        <a16:creationId xmlns:a16="http://schemas.microsoft.com/office/drawing/2014/main" id="{DA2584D7-AA3B-40D8-B24D-9CE677445DB9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6" name="フリーフォーム: 図形 365">
                    <a:extLst>
                      <a:ext uri="{FF2B5EF4-FFF2-40B4-BE49-F238E27FC236}">
                        <a16:creationId xmlns:a16="http://schemas.microsoft.com/office/drawing/2014/main" id="{39643040-3F3C-4DC9-86A3-6770F85DD5B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ABC61F82-6883-42B6-948A-9DD6985C573A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E2619ABD-6D4D-4E45-BB4B-BCE4ED1A5858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98" name="グループ化 297">
                <a:extLst>
                  <a:ext uri="{FF2B5EF4-FFF2-40B4-BE49-F238E27FC236}">
                    <a16:creationId xmlns:a16="http://schemas.microsoft.com/office/drawing/2014/main" id="{951CC063-0E63-4172-8033-BF3875D0543C}"/>
                  </a:ext>
                </a:extLst>
              </p:cNvPr>
              <p:cNvGrpSpPr/>
              <p:nvPr/>
            </p:nvGrpSpPr>
            <p:grpSpPr>
              <a:xfrm rot="1581216">
                <a:off x="6138413" y="2086417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355" name="グループ化 354">
                  <a:extLst>
                    <a:ext uri="{FF2B5EF4-FFF2-40B4-BE49-F238E27FC236}">
                      <a16:creationId xmlns:a16="http://schemas.microsoft.com/office/drawing/2014/main" id="{EA42D64A-BEDC-4891-A7B6-7F1AAC2A5245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358" name="フリーフォーム: 図形 357">
                    <a:extLst>
                      <a:ext uri="{FF2B5EF4-FFF2-40B4-BE49-F238E27FC236}">
                        <a16:creationId xmlns:a16="http://schemas.microsoft.com/office/drawing/2014/main" id="{F75F3E48-FADE-4BD0-AD18-528838F24CE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9" name="フリーフォーム: 図形 358">
                    <a:extLst>
                      <a:ext uri="{FF2B5EF4-FFF2-40B4-BE49-F238E27FC236}">
                        <a16:creationId xmlns:a16="http://schemas.microsoft.com/office/drawing/2014/main" id="{8D1493C0-A785-4777-9CE2-95C466921405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0" name="フリーフォーム: 図形 359">
                    <a:extLst>
                      <a:ext uri="{FF2B5EF4-FFF2-40B4-BE49-F238E27FC236}">
                        <a16:creationId xmlns:a16="http://schemas.microsoft.com/office/drawing/2014/main" id="{AA40DE30-A842-4212-8EAD-C3D236D65E1E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935B4CAD-14F7-410E-AA87-6BFDD0C69DE3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A68B3A4C-5AA1-4A49-A842-16246E7CA7C8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99" name="グループ化 298">
                <a:extLst>
                  <a:ext uri="{FF2B5EF4-FFF2-40B4-BE49-F238E27FC236}">
                    <a16:creationId xmlns:a16="http://schemas.microsoft.com/office/drawing/2014/main" id="{5F7A7976-63EC-4547-9EC9-F38260E6A824}"/>
                  </a:ext>
                </a:extLst>
              </p:cNvPr>
              <p:cNvGrpSpPr/>
              <p:nvPr/>
            </p:nvGrpSpPr>
            <p:grpSpPr>
              <a:xfrm rot="1581216">
                <a:off x="5307833" y="2055937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349" name="グループ化 348">
                  <a:extLst>
                    <a:ext uri="{FF2B5EF4-FFF2-40B4-BE49-F238E27FC236}">
                      <a16:creationId xmlns:a16="http://schemas.microsoft.com/office/drawing/2014/main" id="{DED0C8CF-4BB3-4C91-B28E-D76ADCB37505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352" name="フリーフォーム: 図形 351">
                    <a:extLst>
                      <a:ext uri="{FF2B5EF4-FFF2-40B4-BE49-F238E27FC236}">
                        <a16:creationId xmlns:a16="http://schemas.microsoft.com/office/drawing/2014/main" id="{78DD08D3-AAF2-4D90-8CE1-0E410B8DEC1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3" name="フリーフォーム: 図形 352">
                    <a:extLst>
                      <a:ext uri="{FF2B5EF4-FFF2-40B4-BE49-F238E27FC236}">
                        <a16:creationId xmlns:a16="http://schemas.microsoft.com/office/drawing/2014/main" id="{91C9A200-2664-462B-B8DD-3655F3C95E87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4" name="フリーフォーム: 図形 353">
                    <a:extLst>
                      <a:ext uri="{FF2B5EF4-FFF2-40B4-BE49-F238E27FC236}">
                        <a16:creationId xmlns:a16="http://schemas.microsoft.com/office/drawing/2014/main" id="{F26A3041-6F05-4434-AB77-CF560131AC6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50" name="フリーフォーム: 図形 349">
                  <a:extLst>
                    <a:ext uri="{FF2B5EF4-FFF2-40B4-BE49-F238E27FC236}">
                      <a16:creationId xmlns:a16="http://schemas.microsoft.com/office/drawing/2014/main" id="{ABC95745-29C3-4795-B651-861372BE2514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1" name="フリーフォーム: 図形 350">
                  <a:extLst>
                    <a:ext uri="{FF2B5EF4-FFF2-40B4-BE49-F238E27FC236}">
                      <a16:creationId xmlns:a16="http://schemas.microsoft.com/office/drawing/2014/main" id="{A4D35ACB-DA3D-4E36-968A-0E0DC759A9E2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00" name="グループ化 299">
                <a:extLst>
                  <a:ext uri="{FF2B5EF4-FFF2-40B4-BE49-F238E27FC236}">
                    <a16:creationId xmlns:a16="http://schemas.microsoft.com/office/drawing/2014/main" id="{E7F8C9A8-0EE7-48F9-9C70-62D154E2B68A}"/>
                  </a:ext>
                </a:extLst>
              </p:cNvPr>
              <p:cNvGrpSpPr/>
              <p:nvPr/>
            </p:nvGrpSpPr>
            <p:grpSpPr>
              <a:xfrm rot="1581216">
                <a:off x="5749793" y="2208338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343" name="グループ化 342">
                  <a:extLst>
                    <a:ext uri="{FF2B5EF4-FFF2-40B4-BE49-F238E27FC236}">
                      <a16:creationId xmlns:a16="http://schemas.microsoft.com/office/drawing/2014/main" id="{A646D924-63CF-433C-851A-614058397BA2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346" name="フリーフォーム: 図形 345">
                    <a:extLst>
                      <a:ext uri="{FF2B5EF4-FFF2-40B4-BE49-F238E27FC236}">
                        <a16:creationId xmlns:a16="http://schemas.microsoft.com/office/drawing/2014/main" id="{23FC09D7-A809-4D63-862E-FA3AF0377E8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7" name="フリーフォーム: 図形 346">
                    <a:extLst>
                      <a:ext uri="{FF2B5EF4-FFF2-40B4-BE49-F238E27FC236}">
                        <a16:creationId xmlns:a16="http://schemas.microsoft.com/office/drawing/2014/main" id="{626D30BB-FC58-4FC6-8BB7-8D218E9A6329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8" name="フリーフォーム: 図形 347">
                    <a:extLst>
                      <a:ext uri="{FF2B5EF4-FFF2-40B4-BE49-F238E27FC236}">
                        <a16:creationId xmlns:a16="http://schemas.microsoft.com/office/drawing/2014/main" id="{A0468C86-571D-4D40-B0DF-2F60EA2F87E8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A2FE9912-6F25-4CFD-ABFE-2A576E0EF4F3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24B74A4D-536C-4727-876A-EE3EBFD36E8F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01" name="グループ化 300">
                <a:extLst>
                  <a:ext uri="{FF2B5EF4-FFF2-40B4-BE49-F238E27FC236}">
                    <a16:creationId xmlns:a16="http://schemas.microsoft.com/office/drawing/2014/main" id="{75634927-DC57-4587-8C77-F281AF66CB24}"/>
                  </a:ext>
                </a:extLst>
              </p:cNvPr>
              <p:cNvGrpSpPr/>
              <p:nvPr/>
            </p:nvGrpSpPr>
            <p:grpSpPr>
              <a:xfrm>
                <a:off x="4819689" y="2209329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337" name="グループ化 336">
                  <a:extLst>
                    <a:ext uri="{FF2B5EF4-FFF2-40B4-BE49-F238E27FC236}">
                      <a16:creationId xmlns:a16="http://schemas.microsoft.com/office/drawing/2014/main" id="{E0AF72EF-12F2-439A-977B-C47E8662121C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340" name="フリーフォーム: 図形 339">
                    <a:extLst>
                      <a:ext uri="{FF2B5EF4-FFF2-40B4-BE49-F238E27FC236}">
                        <a16:creationId xmlns:a16="http://schemas.microsoft.com/office/drawing/2014/main" id="{4F0A7EF1-367F-4676-B0B2-8855A2016BE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1" name="フリーフォーム: 図形 340">
                    <a:extLst>
                      <a:ext uri="{FF2B5EF4-FFF2-40B4-BE49-F238E27FC236}">
                        <a16:creationId xmlns:a16="http://schemas.microsoft.com/office/drawing/2014/main" id="{9EA48305-718C-45E0-9EFF-9A4047EAED74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2" name="フリーフォーム: 図形 341">
                    <a:extLst>
                      <a:ext uri="{FF2B5EF4-FFF2-40B4-BE49-F238E27FC236}">
                        <a16:creationId xmlns:a16="http://schemas.microsoft.com/office/drawing/2014/main" id="{EED4A0AC-5DE9-42D0-90C8-FBC09ED32F1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2CCA5368-BDBF-4BDC-8E4C-704A3BDC69E3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FEA66F65-7E18-4330-9CD6-CF686F6F1FE3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02" name="グループ化 301">
                <a:extLst>
                  <a:ext uri="{FF2B5EF4-FFF2-40B4-BE49-F238E27FC236}">
                    <a16:creationId xmlns:a16="http://schemas.microsoft.com/office/drawing/2014/main" id="{235F445D-404E-4D5B-8543-4CF9A35C887E}"/>
                  </a:ext>
                </a:extLst>
              </p:cNvPr>
              <p:cNvGrpSpPr/>
              <p:nvPr/>
            </p:nvGrpSpPr>
            <p:grpSpPr>
              <a:xfrm rot="1581216">
                <a:off x="5300213" y="2276917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331" name="グループ化 330">
                  <a:extLst>
                    <a:ext uri="{FF2B5EF4-FFF2-40B4-BE49-F238E27FC236}">
                      <a16:creationId xmlns:a16="http://schemas.microsoft.com/office/drawing/2014/main" id="{05FDAF53-8001-4D92-B7DE-18A83C1A3B13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334" name="フリーフォーム: 図形 333">
                    <a:extLst>
                      <a:ext uri="{FF2B5EF4-FFF2-40B4-BE49-F238E27FC236}">
                        <a16:creationId xmlns:a16="http://schemas.microsoft.com/office/drawing/2014/main" id="{1BA742A7-18A3-48F1-90AC-7E503A69EFF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5" name="フリーフォーム: 図形 334">
                    <a:extLst>
                      <a:ext uri="{FF2B5EF4-FFF2-40B4-BE49-F238E27FC236}">
                        <a16:creationId xmlns:a16="http://schemas.microsoft.com/office/drawing/2014/main" id="{46CBF7C6-D5A5-4BD2-B62D-E13447DB1730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6" name="フリーフォーム: 図形 335">
                    <a:extLst>
                      <a:ext uri="{FF2B5EF4-FFF2-40B4-BE49-F238E27FC236}">
                        <a16:creationId xmlns:a16="http://schemas.microsoft.com/office/drawing/2014/main" id="{37FBB4DD-C2A7-48BA-AE98-1170A2D07923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15F7A1C9-C99D-46BD-811A-21A83EB4450F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B5BB33C7-67D7-4A0E-B325-BE5FFA0BDB84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03" name="グループ化 302">
                <a:extLst>
                  <a:ext uri="{FF2B5EF4-FFF2-40B4-BE49-F238E27FC236}">
                    <a16:creationId xmlns:a16="http://schemas.microsoft.com/office/drawing/2014/main" id="{98287F02-9C8D-4E2D-80FE-6B1B35368A7E}"/>
                  </a:ext>
                </a:extLst>
              </p:cNvPr>
              <p:cNvGrpSpPr/>
              <p:nvPr/>
            </p:nvGrpSpPr>
            <p:grpSpPr>
              <a:xfrm>
                <a:off x="4500312" y="2027054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325" name="グループ化 324">
                  <a:extLst>
                    <a:ext uri="{FF2B5EF4-FFF2-40B4-BE49-F238E27FC236}">
                      <a16:creationId xmlns:a16="http://schemas.microsoft.com/office/drawing/2014/main" id="{78EA4A4C-B383-40D1-8ED3-CD4C3815617A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328" name="フリーフォーム: 図形 327">
                    <a:extLst>
                      <a:ext uri="{FF2B5EF4-FFF2-40B4-BE49-F238E27FC236}">
                        <a16:creationId xmlns:a16="http://schemas.microsoft.com/office/drawing/2014/main" id="{F82572FF-9702-4E32-972A-9CBA9F91C07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9" name="フリーフォーム: 図形 328">
                    <a:extLst>
                      <a:ext uri="{FF2B5EF4-FFF2-40B4-BE49-F238E27FC236}">
                        <a16:creationId xmlns:a16="http://schemas.microsoft.com/office/drawing/2014/main" id="{FD30220A-799B-402A-8AAA-B776EFBC5482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0" name="フリーフォーム: 図形 329">
                    <a:extLst>
                      <a:ext uri="{FF2B5EF4-FFF2-40B4-BE49-F238E27FC236}">
                        <a16:creationId xmlns:a16="http://schemas.microsoft.com/office/drawing/2014/main" id="{0B304574-629B-498B-9C91-B2C05DF4555E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1B4FFF67-CB80-48C3-9A31-EC3476CB1C4D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7BA164D1-B082-4E0D-8918-A121518FA2AD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04" name="グループ化 303">
                <a:extLst>
                  <a:ext uri="{FF2B5EF4-FFF2-40B4-BE49-F238E27FC236}">
                    <a16:creationId xmlns:a16="http://schemas.microsoft.com/office/drawing/2014/main" id="{719E08A0-C24C-49B5-8880-A843FAA77660}"/>
                  </a:ext>
                </a:extLst>
              </p:cNvPr>
              <p:cNvGrpSpPr/>
              <p:nvPr/>
            </p:nvGrpSpPr>
            <p:grpSpPr>
              <a:xfrm>
                <a:off x="4888269" y="2056929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319" name="グループ化 318">
                  <a:extLst>
                    <a:ext uri="{FF2B5EF4-FFF2-40B4-BE49-F238E27FC236}">
                      <a16:creationId xmlns:a16="http://schemas.microsoft.com/office/drawing/2014/main" id="{39AF4D7F-8163-48A1-9D76-568C1087C01E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322" name="フリーフォーム: 図形 321">
                    <a:extLst>
                      <a:ext uri="{FF2B5EF4-FFF2-40B4-BE49-F238E27FC236}">
                        <a16:creationId xmlns:a16="http://schemas.microsoft.com/office/drawing/2014/main" id="{CC1327FA-1B4D-4D2C-A3E4-0D24DA3C76D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3" name="フリーフォーム: 図形 322">
                    <a:extLst>
                      <a:ext uri="{FF2B5EF4-FFF2-40B4-BE49-F238E27FC236}">
                        <a16:creationId xmlns:a16="http://schemas.microsoft.com/office/drawing/2014/main" id="{2349282C-3809-4948-A96F-A1D4CCFF8AE5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4" name="フリーフォーム: 図形 323">
                    <a:extLst>
                      <a:ext uri="{FF2B5EF4-FFF2-40B4-BE49-F238E27FC236}">
                        <a16:creationId xmlns:a16="http://schemas.microsoft.com/office/drawing/2014/main" id="{A917E743-51B3-4F86-99F2-D605AF53A751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E8B1CDAD-67B4-47D9-A0F5-B3CEC74216F3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BACDDBA4-725F-4DAD-B18F-A128D944AFE3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3EA9B639-66AB-4DD4-9ADD-921153F3338F}"/>
                  </a:ext>
                </a:extLst>
              </p:cNvPr>
              <p:cNvGrpSpPr/>
              <p:nvPr/>
            </p:nvGrpSpPr>
            <p:grpSpPr>
              <a:xfrm>
                <a:off x="5558829" y="2171229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313" name="グループ化 312">
                  <a:extLst>
                    <a:ext uri="{FF2B5EF4-FFF2-40B4-BE49-F238E27FC236}">
                      <a16:creationId xmlns:a16="http://schemas.microsoft.com/office/drawing/2014/main" id="{38F75CA0-F502-43C2-883E-C136786100E0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316" name="フリーフォーム: 図形 315">
                    <a:extLst>
                      <a:ext uri="{FF2B5EF4-FFF2-40B4-BE49-F238E27FC236}">
                        <a16:creationId xmlns:a16="http://schemas.microsoft.com/office/drawing/2014/main" id="{39123E7E-5C9D-4686-B17B-FAB49493EE0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7" name="フリーフォーム: 図形 316">
                    <a:extLst>
                      <a:ext uri="{FF2B5EF4-FFF2-40B4-BE49-F238E27FC236}">
                        <a16:creationId xmlns:a16="http://schemas.microsoft.com/office/drawing/2014/main" id="{C13ADED0-C2BC-47DB-8D9A-DA4FBF7216DF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8" name="フリーフォーム: 図形 317">
                    <a:extLst>
                      <a:ext uri="{FF2B5EF4-FFF2-40B4-BE49-F238E27FC236}">
                        <a16:creationId xmlns:a16="http://schemas.microsoft.com/office/drawing/2014/main" id="{207FA2EE-2F94-4D6B-9D29-66358E01C9D8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3F8AED43-C95F-4623-B21E-A6723CF4CC5F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C42BBFEA-9094-4C9E-A082-043695227E59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06" name="グループ化 305">
                <a:extLst>
                  <a:ext uri="{FF2B5EF4-FFF2-40B4-BE49-F238E27FC236}">
                    <a16:creationId xmlns:a16="http://schemas.microsoft.com/office/drawing/2014/main" id="{8023CE1A-B2AD-44BA-9A69-B4E318E6D06D}"/>
                  </a:ext>
                </a:extLst>
              </p:cNvPr>
              <p:cNvGrpSpPr/>
              <p:nvPr/>
            </p:nvGrpSpPr>
            <p:grpSpPr>
              <a:xfrm rot="419745">
                <a:off x="5963294" y="2101622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307" name="グループ化 306">
                  <a:extLst>
                    <a:ext uri="{FF2B5EF4-FFF2-40B4-BE49-F238E27FC236}">
                      <a16:creationId xmlns:a16="http://schemas.microsoft.com/office/drawing/2014/main" id="{1C0E6D41-360F-4214-8A7A-0C2861CB6950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310" name="フリーフォーム: 図形 309">
                    <a:extLst>
                      <a:ext uri="{FF2B5EF4-FFF2-40B4-BE49-F238E27FC236}">
                        <a16:creationId xmlns:a16="http://schemas.microsoft.com/office/drawing/2014/main" id="{6993126C-3E77-4746-8B2A-B17BE32A1D6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1" name="フリーフォーム: 図形 310">
                    <a:extLst>
                      <a:ext uri="{FF2B5EF4-FFF2-40B4-BE49-F238E27FC236}">
                        <a16:creationId xmlns:a16="http://schemas.microsoft.com/office/drawing/2014/main" id="{E8C3544C-A055-407A-BD6A-CC61E47E6D64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2" name="フリーフォーム: 図形 311">
                    <a:extLst>
                      <a:ext uri="{FF2B5EF4-FFF2-40B4-BE49-F238E27FC236}">
                        <a16:creationId xmlns:a16="http://schemas.microsoft.com/office/drawing/2014/main" id="{5D2064AF-8DDD-447A-B268-E44419B5CDB9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9B8E42DE-EC87-40A4-B583-26D6E30A2C4A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C8779F68-4808-472B-8AEF-47D62CBDBC8B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FB419A6F-36FC-42E1-A612-85E58F7A486B}"/>
                </a:ext>
              </a:extLst>
            </p:cNvPr>
            <p:cNvGrpSpPr/>
            <p:nvPr/>
          </p:nvGrpSpPr>
          <p:grpSpPr>
            <a:xfrm>
              <a:off x="6872198" y="1763009"/>
              <a:ext cx="2113466" cy="1149700"/>
              <a:chOff x="4500312" y="1585094"/>
              <a:chExt cx="2090006" cy="1136938"/>
            </a:xfrm>
          </p:grpSpPr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4BA68924-0C7B-4BB1-AA05-521A670B528D}"/>
                  </a:ext>
                </a:extLst>
              </p:cNvPr>
              <p:cNvGrpSpPr/>
              <p:nvPr/>
            </p:nvGrpSpPr>
            <p:grpSpPr>
              <a:xfrm>
                <a:off x="5696652" y="1615574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282" name="グループ化 281">
                  <a:extLst>
                    <a:ext uri="{FF2B5EF4-FFF2-40B4-BE49-F238E27FC236}">
                      <a16:creationId xmlns:a16="http://schemas.microsoft.com/office/drawing/2014/main" id="{CB17CF1D-8150-4909-BDE0-A9A4E17E6B2D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285" name="フリーフォーム: 図形 284">
                    <a:extLst>
                      <a:ext uri="{FF2B5EF4-FFF2-40B4-BE49-F238E27FC236}">
                        <a16:creationId xmlns:a16="http://schemas.microsoft.com/office/drawing/2014/main" id="{1C9ADBEC-D5B3-4EA8-AB4B-076EC2BD6EA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6" name="フリーフォーム: 図形 285">
                    <a:extLst>
                      <a:ext uri="{FF2B5EF4-FFF2-40B4-BE49-F238E27FC236}">
                        <a16:creationId xmlns:a16="http://schemas.microsoft.com/office/drawing/2014/main" id="{D6029F50-C5BE-4515-AD5C-19113DE2EDDD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7" name="フリーフォーム: 図形 286">
                    <a:extLst>
                      <a:ext uri="{FF2B5EF4-FFF2-40B4-BE49-F238E27FC236}">
                        <a16:creationId xmlns:a16="http://schemas.microsoft.com/office/drawing/2014/main" id="{040267F1-7362-482D-AEA7-DE69F151638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46083A46-8589-4AF3-84E7-240718FC4B9E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B637AD04-44C9-41CC-8993-B1F92D531F75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38644453-C6A5-4B24-B8D6-FACA2A28C80C}"/>
                  </a:ext>
                </a:extLst>
              </p:cNvPr>
              <p:cNvGrpSpPr/>
              <p:nvPr/>
            </p:nvGrpSpPr>
            <p:grpSpPr>
              <a:xfrm>
                <a:off x="4866072" y="1585094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276" name="グループ化 275">
                  <a:extLst>
                    <a:ext uri="{FF2B5EF4-FFF2-40B4-BE49-F238E27FC236}">
                      <a16:creationId xmlns:a16="http://schemas.microsoft.com/office/drawing/2014/main" id="{FC8F6045-36D0-4242-BA9E-185038A8520E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279" name="フリーフォーム: 図形 278">
                    <a:extLst>
                      <a:ext uri="{FF2B5EF4-FFF2-40B4-BE49-F238E27FC236}">
                        <a16:creationId xmlns:a16="http://schemas.microsoft.com/office/drawing/2014/main" id="{36216C71-B54C-4F00-80A3-41AAE445D0F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0" name="フリーフォーム: 図形 279">
                    <a:extLst>
                      <a:ext uri="{FF2B5EF4-FFF2-40B4-BE49-F238E27FC236}">
                        <a16:creationId xmlns:a16="http://schemas.microsoft.com/office/drawing/2014/main" id="{79F0A1D4-DCA8-4D26-A4CD-70AD0017354A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1" name="フリーフォーム: 図形 280">
                    <a:extLst>
                      <a:ext uri="{FF2B5EF4-FFF2-40B4-BE49-F238E27FC236}">
                        <a16:creationId xmlns:a16="http://schemas.microsoft.com/office/drawing/2014/main" id="{6C0F3164-6D3D-4405-B691-B1AA18F73246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AD5B7C5B-D6CB-44A0-87D0-B7A60536C776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CD9E2AA8-C86F-45AA-BE14-A84CD4BFC048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C3808DA1-2B55-4558-BA06-3C9D12F435B8}"/>
                  </a:ext>
                </a:extLst>
              </p:cNvPr>
              <p:cNvGrpSpPr/>
              <p:nvPr/>
            </p:nvGrpSpPr>
            <p:grpSpPr>
              <a:xfrm rot="1581216">
                <a:off x="6176513" y="1720657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270" name="グループ化 269">
                  <a:extLst>
                    <a:ext uri="{FF2B5EF4-FFF2-40B4-BE49-F238E27FC236}">
                      <a16:creationId xmlns:a16="http://schemas.microsoft.com/office/drawing/2014/main" id="{E024C40F-1C38-4365-8D13-1E93D5D4B16E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273" name="フリーフォーム: 図形 272">
                    <a:extLst>
                      <a:ext uri="{FF2B5EF4-FFF2-40B4-BE49-F238E27FC236}">
                        <a16:creationId xmlns:a16="http://schemas.microsoft.com/office/drawing/2014/main" id="{71CE55EF-3659-4A20-A77B-947871B82C4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4" name="フリーフォーム: 図形 273">
                    <a:extLst>
                      <a:ext uri="{FF2B5EF4-FFF2-40B4-BE49-F238E27FC236}">
                        <a16:creationId xmlns:a16="http://schemas.microsoft.com/office/drawing/2014/main" id="{679D40EC-1B53-44B5-A14D-7D58E4CB64FE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5" name="フリーフォーム: 図形 274">
                    <a:extLst>
                      <a:ext uri="{FF2B5EF4-FFF2-40B4-BE49-F238E27FC236}">
                        <a16:creationId xmlns:a16="http://schemas.microsoft.com/office/drawing/2014/main" id="{FD3FA4B7-4CA9-4018-A18E-E1ECC8A250D5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14A0F791-CDF4-413D-9ADB-2D31824C2BAA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F397EB1E-352E-42BA-8D6B-5EB457456212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941A1EA3-6CFD-424B-A01A-CF7E8975F173}"/>
                  </a:ext>
                </a:extLst>
              </p:cNvPr>
              <p:cNvGrpSpPr/>
              <p:nvPr/>
            </p:nvGrpSpPr>
            <p:grpSpPr>
              <a:xfrm rot="1581216">
                <a:off x="5345933" y="1690177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264" name="グループ化 263">
                  <a:extLst>
                    <a:ext uri="{FF2B5EF4-FFF2-40B4-BE49-F238E27FC236}">
                      <a16:creationId xmlns:a16="http://schemas.microsoft.com/office/drawing/2014/main" id="{1D3E868D-7AC7-48C5-BE3C-C0DD59F772DE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267" name="フリーフォーム: 図形 266">
                    <a:extLst>
                      <a:ext uri="{FF2B5EF4-FFF2-40B4-BE49-F238E27FC236}">
                        <a16:creationId xmlns:a16="http://schemas.microsoft.com/office/drawing/2014/main" id="{DE4F642D-7B9D-4EBA-9811-821BE9E4BFB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8" name="フリーフォーム: 図形 267">
                    <a:extLst>
                      <a:ext uri="{FF2B5EF4-FFF2-40B4-BE49-F238E27FC236}">
                        <a16:creationId xmlns:a16="http://schemas.microsoft.com/office/drawing/2014/main" id="{AA118260-E52F-4DA0-95DC-ADE66C8F4C21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9" name="フリーフォーム: 図形 268">
                    <a:extLst>
                      <a:ext uri="{FF2B5EF4-FFF2-40B4-BE49-F238E27FC236}">
                        <a16:creationId xmlns:a16="http://schemas.microsoft.com/office/drawing/2014/main" id="{147B0AF8-08A4-4035-8DD9-0ACE550E6290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61AE4CDC-B8D6-4BE3-951E-C57D4794BDC2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83B3A5A5-82C3-41BF-9B42-67180120A6D6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251FB15D-227C-4423-9834-34B59F0AF717}"/>
                  </a:ext>
                </a:extLst>
              </p:cNvPr>
              <p:cNvGrpSpPr/>
              <p:nvPr/>
            </p:nvGrpSpPr>
            <p:grpSpPr>
              <a:xfrm>
                <a:off x="5559492" y="1790834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258" name="グループ化 257">
                  <a:extLst>
                    <a:ext uri="{FF2B5EF4-FFF2-40B4-BE49-F238E27FC236}">
                      <a16:creationId xmlns:a16="http://schemas.microsoft.com/office/drawing/2014/main" id="{E2F982C8-78CF-4B88-8246-164002FE7515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261" name="フリーフォーム: 図形 260">
                    <a:extLst>
                      <a:ext uri="{FF2B5EF4-FFF2-40B4-BE49-F238E27FC236}">
                        <a16:creationId xmlns:a16="http://schemas.microsoft.com/office/drawing/2014/main" id="{A2DE357E-0FE4-44CD-993E-9BF40D28685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2" name="フリーフォーム: 図形 261">
                    <a:extLst>
                      <a:ext uri="{FF2B5EF4-FFF2-40B4-BE49-F238E27FC236}">
                        <a16:creationId xmlns:a16="http://schemas.microsoft.com/office/drawing/2014/main" id="{5941AAFD-9F9D-4A0A-B84F-FC18369C996B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3" name="フリーフォーム: 図形 262">
                    <a:extLst>
                      <a:ext uri="{FF2B5EF4-FFF2-40B4-BE49-F238E27FC236}">
                        <a16:creationId xmlns:a16="http://schemas.microsoft.com/office/drawing/2014/main" id="{B1E9417F-1475-4E3F-BFB9-FFCAEE66FE55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6C73D079-949A-47D7-946B-412439483369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2F079E81-08F0-4E1C-B9DB-FDC3A332A0EB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694A05FC-4C47-4828-A12F-363C7049A5D2}"/>
                  </a:ext>
                </a:extLst>
              </p:cNvPr>
              <p:cNvGrpSpPr/>
              <p:nvPr/>
            </p:nvGrpSpPr>
            <p:grpSpPr>
              <a:xfrm>
                <a:off x="4728912" y="1760354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252" name="グループ化 251">
                  <a:extLst>
                    <a:ext uri="{FF2B5EF4-FFF2-40B4-BE49-F238E27FC236}">
                      <a16:creationId xmlns:a16="http://schemas.microsoft.com/office/drawing/2014/main" id="{48F24F76-8B3D-4691-96D8-CF66F525F1E5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255" name="フリーフォーム: 図形 254">
                    <a:extLst>
                      <a:ext uri="{FF2B5EF4-FFF2-40B4-BE49-F238E27FC236}">
                        <a16:creationId xmlns:a16="http://schemas.microsoft.com/office/drawing/2014/main" id="{308AD71F-2ABC-4DE8-B5D7-210686DC288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6" name="フリーフォーム: 図形 255">
                    <a:extLst>
                      <a:ext uri="{FF2B5EF4-FFF2-40B4-BE49-F238E27FC236}">
                        <a16:creationId xmlns:a16="http://schemas.microsoft.com/office/drawing/2014/main" id="{C2040E77-6456-4AE5-A7F1-478080D36F8D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7" name="フリーフォーム: 図形 256">
                    <a:extLst>
                      <a:ext uri="{FF2B5EF4-FFF2-40B4-BE49-F238E27FC236}">
                        <a16:creationId xmlns:a16="http://schemas.microsoft.com/office/drawing/2014/main" id="{0DCA988A-FF7F-4BC7-BDD3-5DBC6480291A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D308F0DF-9D95-4C78-A791-6352F2789151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C4B8FFD6-8D35-45B4-AC21-86F307133CC6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A082834F-E44A-4812-932B-293EF939D111}"/>
                  </a:ext>
                </a:extLst>
              </p:cNvPr>
              <p:cNvGrpSpPr/>
              <p:nvPr/>
            </p:nvGrpSpPr>
            <p:grpSpPr>
              <a:xfrm rot="1581216">
                <a:off x="6039353" y="1895917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246" name="グループ化 245">
                  <a:extLst>
                    <a:ext uri="{FF2B5EF4-FFF2-40B4-BE49-F238E27FC236}">
                      <a16:creationId xmlns:a16="http://schemas.microsoft.com/office/drawing/2014/main" id="{6176CBD9-9C5F-476E-B80D-2AEC7E9DE5F9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249" name="フリーフォーム: 図形 248">
                    <a:extLst>
                      <a:ext uri="{FF2B5EF4-FFF2-40B4-BE49-F238E27FC236}">
                        <a16:creationId xmlns:a16="http://schemas.microsoft.com/office/drawing/2014/main" id="{A2815841-AB5B-43C2-81D8-EF1A4BF46E8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0" name="フリーフォーム: 図形 249">
                    <a:extLst>
                      <a:ext uri="{FF2B5EF4-FFF2-40B4-BE49-F238E27FC236}">
                        <a16:creationId xmlns:a16="http://schemas.microsoft.com/office/drawing/2014/main" id="{4D32B305-320F-4410-9EDC-83211DC3F61C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1" name="フリーフォーム: 図形 250">
                    <a:extLst>
                      <a:ext uri="{FF2B5EF4-FFF2-40B4-BE49-F238E27FC236}">
                        <a16:creationId xmlns:a16="http://schemas.microsoft.com/office/drawing/2014/main" id="{796E79C7-67C9-4090-9C78-A5292BAFAD9A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9816682C-837F-47FC-8AAC-5C05586752A8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56F37726-6969-4940-BB69-5015C2707DF0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1E1C80B6-1F46-4D7C-8C89-C0518F7D2D26}"/>
                  </a:ext>
                </a:extLst>
              </p:cNvPr>
              <p:cNvGrpSpPr/>
              <p:nvPr/>
            </p:nvGrpSpPr>
            <p:grpSpPr>
              <a:xfrm rot="1581216">
                <a:off x="5208773" y="1865437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240" name="グループ化 239">
                  <a:extLst>
                    <a:ext uri="{FF2B5EF4-FFF2-40B4-BE49-F238E27FC236}">
                      <a16:creationId xmlns:a16="http://schemas.microsoft.com/office/drawing/2014/main" id="{BA5D2B18-FD8C-4776-9BCF-2D2A5F374169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243" name="フリーフォーム: 図形 242">
                    <a:extLst>
                      <a:ext uri="{FF2B5EF4-FFF2-40B4-BE49-F238E27FC236}">
                        <a16:creationId xmlns:a16="http://schemas.microsoft.com/office/drawing/2014/main" id="{85E8A93A-1CB5-42CC-9B34-72E143DA80A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44" name="フリーフォーム: 図形 243">
                    <a:extLst>
                      <a:ext uri="{FF2B5EF4-FFF2-40B4-BE49-F238E27FC236}">
                        <a16:creationId xmlns:a16="http://schemas.microsoft.com/office/drawing/2014/main" id="{FB512442-3B9E-46A7-97A9-9C337D3CAC23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45" name="フリーフォーム: 図形 244">
                    <a:extLst>
                      <a:ext uri="{FF2B5EF4-FFF2-40B4-BE49-F238E27FC236}">
                        <a16:creationId xmlns:a16="http://schemas.microsoft.com/office/drawing/2014/main" id="{D751C1C2-A805-48B2-90F4-2EA10D5A1FC0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C0729C91-9908-4C3B-8516-1145D883ABD8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06D2DCF5-CF97-42AA-9D61-41BD1286BEC7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BB08088F-92AC-47D3-8EB1-F2D6A612D48F}"/>
                  </a:ext>
                </a:extLst>
              </p:cNvPr>
              <p:cNvGrpSpPr/>
              <p:nvPr/>
            </p:nvGrpSpPr>
            <p:grpSpPr>
              <a:xfrm>
                <a:off x="5658552" y="1981334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234" name="グループ化 233">
                  <a:extLst>
                    <a:ext uri="{FF2B5EF4-FFF2-40B4-BE49-F238E27FC236}">
                      <a16:creationId xmlns:a16="http://schemas.microsoft.com/office/drawing/2014/main" id="{F105811A-FCD2-4631-A321-2C497284DFAD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237" name="フリーフォーム: 図形 236">
                    <a:extLst>
                      <a:ext uri="{FF2B5EF4-FFF2-40B4-BE49-F238E27FC236}">
                        <a16:creationId xmlns:a16="http://schemas.microsoft.com/office/drawing/2014/main" id="{F2EFD406-6C83-4ADF-9299-E42944FB1B3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38" name="フリーフォーム: 図形 237">
                    <a:extLst>
                      <a:ext uri="{FF2B5EF4-FFF2-40B4-BE49-F238E27FC236}">
                        <a16:creationId xmlns:a16="http://schemas.microsoft.com/office/drawing/2014/main" id="{8C6613DD-A800-49B8-B2B6-4A467F2726E5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39" name="フリーフォーム: 図形 238">
                    <a:extLst>
                      <a:ext uri="{FF2B5EF4-FFF2-40B4-BE49-F238E27FC236}">
                        <a16:creationId xmlns:a16="http://schemas.microsoft.com/office/drawing/2014/main" id="{01121D52-4207-489E-A92A-B2C9AD20D05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B2F77BD0-4A2A-4B54-B3D4-7354C8422AA6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67731425-7A42-41C6-B7DC-9390B86C3942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7FBCA8FF-8B62-4A99-ABDC-498ED46E6289}"/>
                  </a:ext>
                </a:extLst>
              </p:cNvPr>
              <p:cNvGrpSpPr/>
              <p:nvPr/>
            </p:nvGrpSpPr>
            <p:grpSpPr>
              <a:xfrm>
                <a:off x="4827972" y="1950854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228" name="グループ化 227">
                  <a:extLst>
                    <a:ext uri="{FF2B5EF4-FFF2-40B4-BE49-F238E27FC236}">
                      <a16:creationId xmlns:a16="http://schemas.microsoft.com/office/drawing/2014/main" id="{501C8D32-2349-47D1-9BBF-2E1CAE027E54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231" name="フリーフォーム: 図形 230">
                    <a:extLst>
                      <a:ext uri="{FF2B5EF4-FFF2-40B4-BE49-F238E27FC236}">
                        <a16:creationId xmlns:a16="http://schemas.microsoft.com/office/drawing/2014/main" id="{B5E8EDF8-1B4E-4D79-BD1C-6DFC9472C74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32" name="フリーフォーム: 図形 231">
                    <a:extLst>
                      <a:ext uri="{FF2B5EF4-FFF2-40B4-BE49-F238E27FC236}">
                        <a16:creationId xmlns:a16="http://schemas.microsoft.com/office/drawing/2014/main" id="{D5E4FEF8-9401-4D32-9CD2-1F39566B792D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33" name="フリーフォーム: 図形 232">
                    <a:extLst>
                      <a:ext uri="{FF2B5EF4-FFF2-40B4-BE49-F238E27FC236}">
                        <a16:creationId xmlns:a16="http://schemas.microsoft.com/office/drawing/2014/main" id="{56AA74A9-8E9D-4FAB-9053-01B3BA256FD4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EE7A9A64-7B90-4CEF-ABBF-33A6DF6D3A88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6B046C5F-6C93-4AF0-BE5E-EE99BF7558CB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5" name="グループ化 164">
                <a:extLst>
                  <a:ext uri="{FF2B5EF4-FFF2-40B4-BE49-F238E27FC236}">
                    <a16:creationId xmlns:a16="http://schemas.microsoft.com/office/drawing/2014/main" id="{3C3E9CAC-C585-4798-96EA-4054794CCBAF}"/>
                  </a:ext>
                </a:extLst>
              </p:cNvPr>
              <p:cNvGrpSpPr/>
              <p:nvPr/>
            </p:nvGrpSpPr>
            <p:grpSpPr>
              <a:xfrm rot="1581216">
                <a:off x="6138413" y="2086417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222" name="グループ化 221">
                  <a:extLst>
                    <a:ext uri="{FF2B5EF4-FFF2-40B4-BE49-F238E27FC236}">
                      <a16:creationId xmlns:a16="http://schemas.microsoft.com/office/drawing/2014/main" id="{40B77A53-D1E6-4687-A6F3-79E74C942AA4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225" name="フリーフォーム: 図形 224">
                    <a:extLst>
                      <a:ext uri="{FF2B5EF4-FFF2-40B4-BE49-F238E27FC236}">
                        <a16:creationId xmlns:a16="http://schemas.microsoft.com/office/drawing/2014/main" id="{A12EBED7-2826-4330-AE73-592DF3DC864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6" name="フリーフォーム: 図形 225">
                    <a:extLst>
                      <a:ext uri="{FF2B5EF4-FFF2-40B4-BE49-F238E27FC236}">
                        <a16:creationId xmlns:a16="http://schemas.microsoft.com/office/drawing/2014/main" id="{7B8D19CD-ADB3-48CB-9D62-595A691E562C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7" name="フリーフォーム: 図形 226">
                    <a:extLst>
                      <a:ext uri="{FF2B5EF4-FFF2-40B4-BE49-F238E27FC236}">
                        <a16:creationId xmlns:a16="http://schemas.microsoft.com/office/drawing/2014/main" id="{F864FCC4-BB41-4A2D-9327-0E178F63205B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94F854F8-6A46-4050-9E3B-0EAFC4BFA472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14E6AFE2-A217-44E6-85D5-79D0C4E0F658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6" name="グループ化 165">
                <a:extLst>
                  <a:ext uri="{FF2B5EF4-FFF2-40B4-BE49-F238E27FC236}">
                    <a16:creationId xmlns:a16="http://schemas.microsoft.com/office/drawing/2014/main" id="{3DE85555-CA7D-485C-A161-7727D495A6A8}"/>
                  </a:ext>
                </a:extLst>
              </p:cNvPr>
              <p:cNvGrpSpPr/>
              <p:nvPr/>
            </p:nvGrpSpPr>
            <p:grpSpPr>
              <a:xfrm rot="1581216">
                <a:off x="5307833" y="2055937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216" name="グループ化 215">
                  <a:extLst>
                    <a:ext uri="{FF2B5EF4-FFF2-40B4-BE49-F238E27FC236}">
                      <a16:creationId xmlns:a16="http://schemas.microsoft.com/office/drawing/2014/main" id="{1B321574-29C5-46B3-A091-289B8EA221B9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219" name="フリーフォーム: 図形 218">
                    <a:extLst>
                      <a:ext uri="{FF2B5EF4-FFF2-40B4-BE49-F238E27FC236}">
                        <a16:creationId xmlns:a16="http://schemas.microsoft.com/office/drawing/2014/main" id="{B10D60E0-50B5-4E65-A131-721C832ACC0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0" name="フリーフォーム: 図形 219">
                    <a:extLst>
                      <a:ext uri="{FF2B5EF4-FFF2-40B4-BE49-F238E27FC236}">
                        <a16:creationId xmlns:a16="http://schemas.microsoft.com/office/drawing/2014/main" id="{E57DDD4F-381F-45B4-8AC4-867D6F001AA3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1" name="フリーフォーム: 図形 220">
                    <a:extLst>
                      <a:ext uri="{FF2B5EF4-FFF2-40B4-BE49-F238E27FC236}">
                        <a16:creationId xmlns:a16="http://schemas.microsoft.com/office/drawing/2014/main" id="{5332123A-0DBB-4D57-A020-BB02632B7FBE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36351552-827C-4A51-A171-21E4AF2C6CBE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DB197153-D1F6-454A-96C9-567D82F40761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7" name="グループ化 166">
                <a:extLst>
                  <a:ext uri="{FF2B5EF4-FFF2-40B4-BE49-F238E27FC236}">
                    <a16:creationId xmlns:a16="http://schemas.microsoft.com/office/drawing/2014/main" id="{1B8F3BCF-DE98-4DD7-B20C-5507E066BD7E}"/>
                  </a:ext>
                </a:extLst>
              </p:cNvPr>
              <p:cNvGrpSpPr/>
              <p:nvPr/>
            </p:nvGrpSpPr>
            <p:grpSpPr>
              <a:xfrm rot="1581216">
                <a:off x="5749793" y="2208338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210" name="グループ化 209">
                  <a:extLst>
                    <a:ext uri="{FF2B5EF4-FFF2-40B4-BE49-F238E27FC236}">
                      <a16:creationId xmlns:a16="http://schemas.microsoft.com/office/drawing/2014/main" id="{FBBFB21F-DE7A-4A7F-9FDD-5E16C971F12F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213" name="フリーフォーム: 図形 212">
                    <a:extLst>
                      <a:ext uri="{FF2B5EF4-FFF2-40B4-BE49-F238E27FC236}">
                        <a16:creationId xmlns:a16="http://schemas.microsoft.com/office/drawing/2014/main" id="{96AE399B-8486-4E70-B3E1-E3A1A3E9C9B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4" name="フリーフォーム: 図形 213">
                    <a:extLst>
                      <a:ext uri="{FF2B5EF4-FFF2-40B4-BE49-F238E27FC236}">
                        <a16:creationId xmlns:a16="http://schemas.microsoft.com/office/drawing/2014/main" id="{2053F3B4-01F0-4C96-89BE-D218DB287259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5" name="フリーフォーム: 図形 214">
                    <a:extLst>
                      <a:ext uri="{FF2B5EF4-FFF2-40B4-BE49-F238E27FC236}">
                        <a16:creationId xmlns:a16="http://schemas.microsoft.com/office/drawing/2014/main" id="{4615E17F-D6AE-495D-B625-C33444677435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DF22519C-80EA-4BCC-8A28-9B151B8F62FA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48DE352F-BB88-4E2F-B120-56ECCE1A3B62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9916A659-CAAE-4FC9-8260-724F0E29CB76}"/>
                  </a:ext>
                </a:extLst>
              </p:cNvPr>
              <p:cNvGrpSpPr/>
              <p:nvPr/>
            </p:nvGrpSpPr>
            <p:grpSpPr>
              <a:xfrm>
                <a:off x="4819689" y="2209329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204" name="グループ化 203">
                  <a:extLst>
                    <a:ext uri="{FF2B5EF4-FFF2-40B4-BE49-F238E27FC236}">
                      <a16:creationId xmlns:a16="http://schemas.microsoft.com/office/drawing/2014/main" id="{C95C7046-A2E6-42EA-81BB-387E9BE750B4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207" name="フリーフォーム: 図形 206">
                    <a:extLst>
                      <a:ext uri="{FF2B5EF4-FFF2-40B4-BE49-F238E27FC236}">
                        <a16:creationId xmlns:a16="http://schemas.microsoft.com/office/drawing/2014/main" id="{6A38134D-FBC6-4F6F-8AE4-50FA2AF5E3B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8" name="フリーフォーム: 図形 207">
                    <a:extLst>
                      <a:ext uri="{FF2B5EF4-FFF2-40B4-BE49-F238E27FC236}">
                        <a16:creationId xmlns:a16="http://schemas.microsoft.com/office/drawing/2014/main" id="{928F3474-ADAE-480B-BF13-566931558EC4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9" name="フリーフォーム: 図形 208">
                    <a:extLst>
                      <a:ext uri="{FF2B5EF4-FFF2-40B4-BE49-F238E27FC236}">
                        <a16:creationId xmlns:a16="http://schemas.microsoft.com/office/drawing/2014/main" id="{DCAEC848-243C-4D12-AFE6-A8DBB1716B40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E57536FF-2DFE-4C32-A6EB-7841278511B4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61C2E066-902D-4D37-9081-DC9825D91868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FE6EAC78-4FA9-44A9-A55C-91F8D28E1596}"/>
                  </a:ext>
                </a:extLst>
              </p:cNvPr>
              <p:cNvGrpSpPr/>
              <p:nvPr/>
            </p:nvGrpSpPr>
            <p:grpSpPr>
              <a:xfrm rot="1581216">
                <a:off x="5300213" y="2276917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198" name="グループ化 197">
                  <a:extLst>
                    <a:ext uri="{FF2B5EF4-FFF2-40B4-BE49-F238E27FC236}">
                      <a16:creationId xmlns:a16="http://schemas.microsoft.com/office/drawing/2014/main" id="{1D83BCF2-77B2-45C3-8D0F-40EF1B42E131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201" name="フリーフォーム: 図形 200">
                    <a:extLst>
                      <a:ext uri="{FF2B5EF4-FFF2-40B4-BE49-F238E27FC236}">
                        <a16:creationId xmlns:a16="http://schemas.microsoft.com/office/drawing/2014/main" id="{CB7A2749-6819-45F2-A8D2-5D5A6727B92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2" name="フリーフォーム: 図形 201">
                    <a:extLst>
                      <a:ext uri="{FF2B5EF4-FFF2-40B4-BE49-F238E27FC236}">
                        <a16:creationId xmlns:a16="http://schemas.microsoft.com/office/drawing/2014/main" id="{72E806CE-5ACC-4CF9-A245-D0FAD29D1833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3" name="フリーフォーム: 図形 202">
                    <a:extLst>
                      <a:ext uri="{FF2B5EF4-FFF2-40B4-BE49-F238E27FC236}">
                        <a16:creationId xmlns:a16="http://schemas.microsoft.com/office/drawing/2014/main" id="{7F03307D-B33E-4905-8347-BB7EF7500DCF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C492D5DA-C7E1-4914-889C-E924C6A367C4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EE5C0C6E-BFD6-4AC2-95E9-08C11AB6C12B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36D72CCB-3A11-40E5-94A6-0E7DDDE2346E}"/>
                  </a:ext>
                </a:extLst>
              </p:cNvPr>
              <p:cNvGrpSpPr/>
              <p:nvPr/>
            </p:nvGrpSpPr>
            <p:grpSpPr>
              <a:xfrm>
                <a:off x="4500312" y="2027054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192" name="グループ化 191">
                  <a:extLst>
                    <a:ext uri="{FF2B5EF4-FFF2-40B4-BE49-F238E27FC236}">
                      <a16:creationId xmlns:a16="http://schemas.microsoft.com/office/drawing/2014/main" id="{36D51A1E-5923-45E1-983D-90FDD2CDDD92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195" name="フリーフォーム: 図形 194">
                    <a:extLst>
                      <a:ext uri="{FF2B5EF4-FFF2-40B4-BE49-F238E27FC236}">
                        <a16:creationId xmlns:a16="http://schemas.microsoft.com/office/drawing/2014/main" id="{E4B6713F-0414-4C07-956C-F3572181D5D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6" name="フリーフォーム: 図形 195">
                    <a:extLst>
                      <a:ext uri="{FF2B5EF4-FFF2-40B4-BE49-F238E27FC236}">
                        <a16:creationId xmlns:a16="http://schemas.microsoft.com/office/drawing/2014/main" id="{8AB0ABEB-F995-47EF-A032-803509921652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7" name="フリーフォーム: 図形 196">
                    <a:extLst>
                      <a:ext uri="{FF2B5EF4-FFF2-40B4-BE49-F238E27FC236}">
                        <a16:creationId xmlns:a16="http://schemas.microsoft.com/office/drawing/2014/main" id="{A7450436-3943-4B25-8FE4-428B7D8E311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1883BD93-28F0-468E-B762-AA926A043B67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C406C7DE-22EA-4FE2-8178-622A9027257C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EAD6E1D7-64C4-43C9-AB38-75A13AEFF0B9}"/>
                  </a:ext>
                </a:extLst>
              </p:cNvPr>
              <p:cNvGrpSpPr/>
              <p:nvPr/>
            </p:nvGrpSpPr>
            <p:grpSpPr>
              <a:xfrm>
                <a:off x="4888269" y="2056929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186" name="グループ化 185">
                  <a:extLst>
                    <a:ext uri="{FF2B5EF4-FFF2-40B4-BE49-F238E27FC236}">
                      <a16:creationId xmlns:a16="http://schemas.microsoft.com/office/drawing/2014/main" id="{A1339DFF-EF9E-4206-B4B3-04C17D7D4117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13E971F0-F244-4073-9796-C54713AFB78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0" name="フリーフォーム: 図形 189">
                    <a:extLst>
                      <a:ext uri="{FF2B5EF4-FFF2-40B4-BE49-F238E27FC236}">
                        <a16:creationId xmlns:a16="http://schemas.microsoft.com/office/drawing/2014/main" id="{AE0F2CD3-3064-46E3-B1BB-0C43A997FF1C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1" name="フリーフォーム: 図形 190">
                    <a:extLst>
                      <a:ext uri="{FF2B5EF4-FFF2-40B4-BE49-F238E27FC236}">
                        <a16:creationId xmlns:a16="http://schemas.microsoft.com/office/drawing/2014/main" id="{3A08C7D1-85D7-45F3-9BC6-7F91960AA951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AD3B69A9-10B3-4707-8969-85871EEBB529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BB116E33-2732-4C6C-986D-CDBF7FB5274A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7F8D7777-ECF5-4FC6-8F97-9DF08FCACBB0}"/>
                  </a:ext>
                </a:extLst>
              </p:cNvPr>
              <p:cNvGrpSpPr/>
              <p:nvPr/>
            </p:nvGrpSpPr>
            <p:grpSpPr>
              <a:xfrm>
                <a:off x="5558829" y="2171229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BAD97C5E-6DE9-40C4-BDDA-AAF71B4EA154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183" name="フリーフォーム: 図形 182">
                    <a:extLst>
                      <a:ext uri="{FF2B5EF4-FFF2-40B4-BE49-F238E27FC236}">
                        <a16:creationId xmlns:a16="http://schemas.microsoft.com/office/drawing/2014/main" id="{B2F67DA3-CBB1-4CFA-9029-59B70297416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4" name="フリーフォーム: 図形 183">
                    <a:extLst>
                      <a:ext uri="{FF2B5EF4-FFF2-40B4-BE49-F238E27FC236}">
                        <a16:creationId xmlns:a16="http://schemas.microsoft.com/office/drawing/2014/main" id="{A4412A0D-29EA-490A-9A81-C90EEA44D1C1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5" name="フリーフォーム: 図形 184">
                    <a:extLst>
                      <a:ext uri="{FF2B5EF4-FFF2-40B4-BE49-F238E27FC236}">
                        <a16:creationId xmlns:a16="http://schemas.microsoft.com/office/drawing/2014/main" id="{F8D711E7-AA13-43A5-8AA8-3453BD3AAE8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E38D5E5A-DBA4-4315-9D55-C7F7F1026D4E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CA8DB3F6-5C8A-48D1-95A1-283368380C78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6BFDE398-B3AC-4CF6-821E-0ED2BBEEE1B7}"/>
                  </a:ext>
                </a:extLst>
              </p:cNvPr>
              <p:cNvGrpSpPr/>
              <p:nvPr/>
            </p:nvGrpSpPr>
            <p:grpSpPr>
              <a:xfrm rot="419745">
                <a:off x="5963294" y="2101622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174" name="グループ化 173">
                  <a:extLst>
                    <a:ext uri="{FF2B5EF4-FFF2-40B4-BE49-F238E27FC236}">
                      <a16:creationId xmlns:a16="http://schemas.microsoft.com/office/drawing/2014/main" id="{88EC1428-9F0F-438D-BABF-4772F0983F2C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177" name="フリーフォーム: 図形 176">
                    <a:extLst>
                      <a:ext uri="{FF2B5EF4-FFF2-40B4-BE49-F238E27FC236}">
                        <a16:creationId xmlns:a16="http://schemas.microsoft.com/office/drawing/2014/main" id="{3104A3CF-F4F6-4BD9-B96C-B643B24A9E3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8" name="フリーフォーム: 図形 177">
                    <a:extLst>
                      <a:ext uri="{FF2B5EF4-FFF2-40B4-BE49-F238E27FC236}">
                        <a16:creationId xmlns:a16="http://schemas.microsoft.com/office/drawing/2014/main" id="{423DD516-3200-4331-BBEF-C6363BFAD9FC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9" name="フリーフォーム: 図形 178">
                    <a:extLst>
                      <a:ext uri="{FF2B5EF4-FFF2-40B4-BE49-F238E27FC236}">
                        <a16:creationId xmlns:a16="http://schemas.microsoft.com/office/drawing/2014/main" id="{5E743780-0F1F-463A-8219-617368537EC4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502554D7-65F0-465A-A85C-FC6228948EB2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D87CB6FF-052E-4C68-9F8B-703BD052BE61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84C1487E-0B5B-4888-9D49-472D180E8A29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DB862D34-1D08-4163-A3F9-563B8DEF5219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47A13AF3-B480-4B40-BCA0-4920B175A88B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89CFE471-9ED2-4BD3-B1DA-D4275DF82842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344EE798-6AE2-4477-BD44-11465089F444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D019EFD8-0D36-4F8F-A3BC-842543DC7A5D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F2DE3F2C-63CB-4D29-B88A-681ADF563C22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425" name="グループ化 424">
            <a:extLst>
              <a:ext uri="{FF2B5EF4-FFF2-40B4-BE49-F238E27FC236}">
                <a16:creationId xmlns:a16="http://schemas.microsoft.com/office/drawing/2014/main" id="{A822A9BB-638F-4750-9A6F-3FAE27C6F0B2}"/>
              </a:ext>
            </a:extLst>
          </p:cNvPr>
          <p:cNvGrpSpPr/>
          <p:nvPr/>
        </p:nvGrpSpPr>
        <p:grpSpPr>
          <a:xfrm>
            <a:off x="3757522" y="4429125"/>
            <a:ext cx="2552831" cy="1388709"/>
            <a:chOff x="4500312" y="1585094"/>
            <a:chExt cx="2090006" cy="1136938"/>
          </a:xfrm>
        </p:grpSpPr>
        <p:grpSp>
          <p:nvGrpSpPr>
            <p:cNvPr id="426" name="グループ化 425">
              <a:extLst>
                <a:ext uri="{FF2B5EF4-FFF2-40B4-BE49-F238E27FC236}">
                  <a16:creationId xmlns:a16="http://schemas.microsoft.com/office/drawing/2014/main" id="{0722D8A0-D55F-4A61-8D77-35A4DA0C046B}"/>
                </a:ext>
              </a:extLst>
            </p:cNvPr>
            <p:cNvGrpSpPr/>
            <p:nvPr/>
          </p:nvGrpSpPr>
          <p:grpSpPr>
            <a:xfrm>
              <a:off x="5696652" y="1615574"/>
              <a:ext cx="413805" cy="445115"/>
              <a:chOff x="2608891" y="1454698"/>
              <a:chExt cx="2751102" cy="2959258"/>
            </a:xfrm>
          </p:grpSpPr>
          <p:grpSp>
            <p:nvGrpSpPr>
              <p:cNvPr id="553" name="グループ化 552">
                <a:extLst>
                  <a:ext uri="{FF2B5EF4-FFF2-40B4-BE49-F238E27FC236}">
                    <a16:creationId xmlns:a16="http://schemas.microsoft.com/office/drawing/2014/main" id="{6B4065D8-32EC-4FA7-95C6-E907759BB9DB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556" name="フリーフォーム: 図形 555">
                  <a:extLst>
                    <a:ext uri="{FF2B5EF4-FFF2-40B4-BE49-F238E27FC236}">
                      <a16:creationId xmlns:a16="http://schemas.microsoft.com/office/drawing/2014/main" id="{63221B40-901B-4819-B502-2635446BE43D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7" name="フリーフォーム: 図形 556">
                  <a:extLst>
                    <a:ext uri="{FF2B5EF4-FFF2-40B4-BE49-F238E27FC236}">
                      <a16:creationId xmlns:a16="http://schemas.microsoft.com/office/drawing/2014/main" id="{45F9ED74-D0EE-463F-AEC4-210857867CC8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8" name="フリーフォーム: 図形 557">
                  <a:extLst>
                    <a:ext uri="{FF2B5EF4-FFF2-40B4-BE49-F238E27FC236}">
                      <a16:creationId xmlns:a16="http://schemas.microsoft.com/office/drawing/2014/main" id="{66CA492C-3350-474B-AB35-B0144CFD1B07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54" name="フリーフォーム: 図形 553">
                <a:extLst>
                  <a:ext uri="{FF2B5EF4-FFF2-40B4-BE49-F238E27FC236}">
                    <a16:creationId xmlns:a16="http://schemas.microsoft.com/office/drawing/2014/main" id="{1B0EFF65-412C-4F49-9576-CBB1ADBB9B71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5" name="フリーフォーム: 図形 554">
                <a:extLst>
                  <a:ext uri="{FF2B5EF4-FFF2-40B4-BE49-F238E27FC236}">
                    <a16:creationId xmlns:a16="http://schemas.microsoft.com/office/drawing/2014/main" id="{B0D8C7C1-219B-45CA-9E5B-A69028B2D162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12AC0A04-F2B1-40C7-BA7C-32EB28D07837}"/>
                </a:ext>
              </a:extLst>
            </p:cNvPr>
            <p:cNvGrpSpPr/>
            <p:nvPr/>
          </p:nvGrpSpPr>
          <p:grpSpPr>
            <a:xfrm>
              <a:off x="4866072" y="1585094"/>
              <a:ext cx="413805" cy="445115"/>
              <a:chOff x="2608891" y="1454698"/>
              <a:chExt cx="2751102" cy="2959258"/>
            </a:xfrm>
          </p:grpSpPr>
          <p:grpSp>
            <p:nvGrpSpPr>
              <p:cNvPr id="547" name="グループ化 546">
                <a:extLst>
                  <a:ext uri="{FF2B5EF4-FFF2-40B4-BE49-F238E27FC236}">
                    <a16:creationId xmlns:a16="http://schemas.microsoft.com/office/drawing/2014/main" id="{B33E3421-CFD6-4C60-8C2C-EC8BBAA7B7A4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550" name="フリーフォーム: 図形 549">
                  <a:extLst>
                    <a:ext uri="{FF2B5EF4-FFF2-40B4-BE49-F238E27FC236}">
                      <a16:creationId xmlns:a16="http://schemas.microsoft.com/office/drawing/2014/main" id="{0078B48B-9BE4-4E88-B807-C48E696A7242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1" name="フリーフォーム: 図形 550">
                  <a:extLst>
                    <a:ext uri="{FF2B5EF4-FFF2-40B4-BE49-F238E27FC236}">
                      <a16:creationId xmlns:a16="http://schemas.microsoft.com/office/drawing/2014/main" id="{D2F70E9D-A59B-4363-A08F-C8A73D21A008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169A4A23-9C38-4687-AFA6-3A433DD29D29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48" name="フリーフォーム: 図形 547">
                <a:extLst>
                  <a:ext uri="{FF2B5EF4-FFF2-40B4-BE49-F238E27FC236}">
                    <a16:creationId xmlns:a16="http://schemas.microsoft.com/office/drawing/2014/main" id="{17474B75-F748-45F2-BC16-1C370B496AD8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BF883776-F770-4FD9-B2A1-055064ED13B0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28" name="グループ化 427">
              <a:extLst>
                <a:ext uri="{FF2B5EF4-FFF2-40B4-BE49-F238E27FC236}">
                  <a16:creationId xmlns:a16="http://schemas.microsoft.com/office/drawing/2014/main" id="{C048B797-DC2B-4571-A199-2AF9EB467BA1}"/>
                </a:ext>
              </a:extLst>
            </p:cNvPr>
            <p:cNvGrpSpPr/>
            <p:nvPr/>
          </p:nvGrpSpPr>
          <p:grpSpPr>
            <a:xfrm rot="1581216">
              <a:off x="6176513" y="1720657"/>
              <a:ext cx="413805" cy="445115"/>
              <a:chOff x="2608891" y="1454698"/>
              <a:chExt cx="2751102" cy="2959258"/>
            </a:xfrm>
          </p:grpSpPr>
          <p:grpSp>
            <p:nvGrpSpPr>
              <p:cNvPr id="541" name="グループ化 540">
                <a:extLst>
                  <a:ext uri="{FF2B5EF4-FFF2-40B4-BE49-F238E27FC236}">
                    <a16:creationId xmlns:a16="http://schemas.microsoft.com/office/drawing/2014/main" id="{539E3748-3C57-448D-BB60-7CFBD5E20906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544" name="フリーフォーム: 図形 543">
                  <a:extLst>
                    <a:ext uri="{FF2B5EF4-FFF2-40B4-BE49-F238E27FC236}">
                      <a16:creationId xmlns:a16="http://schemas.microsoft.com/office/drawing/2014/main" id="{3547499B-EF2F-4A7F-B982-A1E549968C57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5" name="フリーフォーム: 図形 544">
                  <a:extLst>
                    <a:ext uri="{FF2B5EF4-FFF2-40B4-BE49-F238E27FC236}">
                      <a16:creationId xmlns:a16="http://schemas.microsoft.com/office/drawing/2014/main" id="{6EDA5A3E-AFAE-4100-895D-955508CDAB5B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6" name="フリーフォーム: 図形 545">
                  <a:extLst>
                    <a:ext uri="{FF2B5EF4-FFF2-40B4-BE49-F238E27FC236}">
                      <a16:creationId xmlns:a16="http://schemas.microsoft.com/office/drawing/2014/main" id="{870DF2E8-A26B-4C20-BFE3-CDBB5EB38134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3528E5AE-43E2-4D41-A044-7DD689D541D5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4668E44E-B090-4E70-B153-70CEFEEA4A0F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29" name="グループ化 428">
              <a:extLst>
                <a:ext uri="{FF2B5EF4-FFF2-40B4-BE49-F238E27FC236}">
                  <a16:creationId xmlns:a16="http://schemas.microsoft.com/office/drawing/2014/main" id="{3D7A41A8-D024-4E63-86A8-653E14061718}"/>
                </a:ext>
              </a:extLst>
            </p:cNvPr>
            <p:cNvGrpSpPr/>
            <p:nvPr/>
          </p:nvGrpSpPr>
          <p:grpSpPr>
            <a:xfrm rot="1581216">
              <a:off x="5345933" y="1690177"/>
              <a:ext cx="413805" cy="445115"/>
              <a:chOff x="2608891" y="1454698"/>
              <a:chExt cx="2751102" cy="2959258"/>
            </a:xfrm>
          </p:grpSpPr>
          <p:grpSp>
            <p:nvGrpSpPr>
              <p:cNvPr id="535" name="グループ化 534">
                <a:extLst>
                  <a:ext uri="{FF2B5EF4-FFF2-40B4-BE49-F238E27FC236}">
                    <a16:creationId xmlns:a16="http://schemas.microsoft.com/office/drawing/2014/main" id="{BA562DA3-6AC8-4B56-8199-4E64D2078429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538" name="フリーフォーム: 図形 537">
                  <a:extLst>
                    <a:ext uri="{FF2B5EF4-FFF2-40B4-BE49-F238E27FC236}">
                      <a16:creationId xmlns:a16="http://schemas.microsoft.com/office/drawing/2014/main" id="{EBD9C531-3F96-4665-A2B4-B067B39E58DF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9" name="フリーフォーム: 図形 538">
                  <a:extLst>
                    <a:ext uri="{FF2B5EF4-FFF2-40B4-BE49-F238E27FC236}">
                      <a16:creationId xmlns:a16="http://schemas.microsoft.com/office/drawing/2014/main" id="{C65B9448-1A8A-473D-89DA-F7C038B11C59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0" name="フリーフォーム: 図形 539">
                  <a:extLst>
                    <a:ext uri="{FF2B5EF4-FFF2-40B4-BE49-F238E27FC236}">
                      <a16:creationId xmlns:a16="http://schemas.microsoft.com/office/drawing/2014/main" id="{75B7B9CA-BD4C-4056-927A-D4BE79433CC8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2646DBA3-79E9-4DFB-B18E-AA3DD1EF4620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7" name="フリーフォーム: 図形 536">
                <a:extLst>
                  <a:ext uri="{FF2B5EF4-FFF2-40B4-BE49-F238E27FC236}">
                    <a16:creationId xmlns:a16="http://schemas.microsoft.com/office/drawing/2014/main" id="{3B7B27B5-04F4-482D-B74B-8A620B06AB0B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30" name="グループ化 429">
              <a:extLst>
                <a:ext uri="{FF2B5EF4-FFF2-40B4-BE49-F238E27FC236}">
                  <a16:creationId xmlns:a16="http://schemas.microsoft.com/office/drawing/2014/main" id="{F4777B58-0A51-4A11-846D-614021581A20}"/>
                </a:ext>
              </a:extLst>
            </p:cNvPr>
            <p:cNvGrpSpPr/>
            <p:nvPr/>
          </p:nvGrpSpPr>
          <p:grpSpPr>
            <a:xfrm>
              <a:off x="5559492" y="1790834"/>
              <a:ext cx="413805" cy="445115"/>
              <a:chOff x="2608891" y="1454698"/>
              <a:chExt cx="2751102" cy="2959258"/>
            </a:xfrm>
          </p:grpSpPr>
          <p:grpSp>
            <p:nvGrpSpPr>
              <p:cNvPr id="529" name="グループ化 528">
                <a:extLst>
                  <a:ext uri="{FF2B5EF4-FFF2-40B4-BE49-F238E27FC236}">
                    <a16:creationId xmlns:a16="http://schemas.microsoft.com/office/drawing/2014/main" id="{68ED1F04-8BB3-462F-81EC-550FE7D1FC9D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532" name="フリーフォーム: 図形 531">
                  <a:extLst>
                    <a:ext uri="{FF2B5EF4-FFF2-40B4-BE49-F238E27FC236}">
                      <a16:creationId xmlns:a16="http://schemas.microsoft.com/office/drawing/2014/main" id="{DF918D86-6172-42EA-8127-4299F303EB52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3" name="フリーフォーム: 図形 532">
                  <a:extLst>
                    <a:ext uri="{FF2B5EF4-FFF2-40B4-BE49-F238E27FC236}">
                      <a16:creationId xmlns:a16="http://schemas.microsoft.com/office/drawing/2014/main" id="{0A1D5143-8EF6-4696-B225-C54AF0F41AE6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4" name="フリーフォーム: 図形 533">
                  <a:extLst>
                    <a:ext uri="{FF2B5EF4-FFF2-40B4-BE49-F238E27FC236}">
                      <a16:creationId xmlns:a16="http://schemas.microsoft.com/office/drawing/2014/main" id="{10576487-7DBB-4EFF-B97F-E54545960FED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E516E868-6E69-48E7-8715-FC205EDEEB51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A38CC45B-0C8A-44F2-B406-303CDF7199B0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31" name="グループ化 430">
              <a:extLst>
                <a:ext uri="{FF2B5EF4-FFF2-40B4-BE49-F238E27FC236}">
                  <a16:creationId xmlns:a16="http://schemas.microsoft.com/office/drawing/2014/main" id="{1E8F59C3-6566-41B5-B6BD-8E86225A7956}"/>
                </a:ext>
              </a:extLst>
            </p:cNvPr>
            <p:cNvGrpSpPr/>
            <p:nvPr/>
          </p:nvGrpSpPr>
          <p:grpSpPr>
            <a:xfrm>
              <a:off x="4728912" y="1760354"/>
              <a:ext cx="413805" cy="445115"/>
              <a:chOff x="2608891" y="1454698"/>
              <a:chExt cx="2751102" cy="2959258"/>
            </a:xfrm>
          </p:grpSpPr>
          <p:grpSp>
            <p:nvGrpSpPr>
              <p:cNvPr id="523" name="グループ化 522">
                <a:extLst>
                  <a:ext uri="{FF2B5EF4-FFF2-40B4-BE49-F238E27FC236}">
                    <a16:creationId xmlns:a16="http://schemas.microsoft.com/office/drawing/2014/main" id="{0DBF9EAB-BA27-47B4-A1AD-9678FF3303FC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526" name="フリーフォーム: 図形 525">
                  <a:extLst>
                    <a:ext uri="{FF2B5EF4-FFF2-40B4-BE49-F238E27FC236}">
                      <a16:creationId xmlns:a16="http://schemas.microsoft.com/office/drawing/2014/main" id="{EEE3DF8B-B80C-4CA3-8EAE-A647E38800C8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7" name="フリーフォーム: 図形 526">
                  <a:extLst>
                    <a:ext uri="{FF2B5EF4-FFF2-40B4-BE49-F238E27FC236}">
                      <a16:creationId xmlns:a16="http://schemas.microsoft.com/office/drawing/2014/main" id="{E15E5276-8FD6-4E22-907F-FBEAB14B437D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8" name="フリーフォーム: 図形 527">
                  <a:extLst>
                    <a:ext uri="{FF2B5EF4-FFF2-40B4-BE49-F238E27FC236}">
                      <a16:creationId xmlns:a16="http://schemas.microsoft.com/office/drawing/2014/main" id="{77AB22F3-8986-4D96-8256-8681B608D7D1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24" name="フリーフォーム: 図形 523">
                <a:extLst>
                  <a:ext uri="{FF2B5EF4-FFF2-40B4-BE49-F238E27FC236}">
                    <a16:creationId xmlns:a16="http://schemas.microsoft.com/office/drawing/2014/main" id="{0029C0B3-1953-4B6A-A33B-1644FD372DB8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5" name="フリーフォーム: 図形 524">
                <a:extLst>
                  <a:ext uri="{FF2B5EF4-FFF2-40B4-BE49-F238E27FC236}">
                    <a16:creationId xmlns:a16="http://schemas.microsoft.com/office/drawing/2014/main" id="{A5BBEDF9-9C45-4C35-B3EA-1968F1926E79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32" name="グループ化 431">
              <a:extLst>
                <a:ext uri="{FF2B5EF4-FFF2-40B4-BE49-F238E27FC236}">
                  <a16:creationId xmlns:a16="http://schemas.microsoft.com/office/drawing/2014/main" id="{E1566521-1105-4F3B-9E97-15846B22CD00}"/>
                </a:ext>
              </a:extLst>
            </p:cNvPr>
            <p:cNvGrpSpPr/>
            <p:nvPr/>
          </p:nvGrpSpPr>
          <p:grpSpPr>
            <a:xfrm rot="1581216">
              <a:off x="6039353" y="1895917"/>
              <a:ext cx="413805" cy="445115"/>
              <a:chOff x="2608891" y="1454698"/>
              <a:chExt cx="2751102" cy="2959258"/>
            </a:xfrm>
          </p:grpSpPr>
          <p:grpSp>
            <p:nvGrpSpPr>
              <p:cNvPr id="517" name="グループ化 516">
                <a:extLst>
                  <a:ext uri="{FF2B5EF4-FFF2-40B4-BE49-F238E27FC236}">
                    <a16:creationId xmlns:a16="http://schemas.microsoft.com/office/drawing/2014/main" id="{FA129A7D-35AB-463B-A80D-A86CCB738AD6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520" name="フリーフォーム: 図形 519">
                  <a:extLst>
                    <a:ext uri="{FF2B5EF4-FFF2-40B4-BE49-F238E27FC236}">
                      <a16:creationId xmlns:a16="http://schemas.microsoft.com/office/drawing/2014/main" id="{DCCDD948-7FFA-400F-8C43-5EDB3C1244CB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1" name="フリーフォーム: 図形 520">
                  <a:extLst>
                    <a:ext uri="{FF2B5EF4-FFF2-40B4-BE49-F238E27FC236}">
                      <a16:creationId xmlns:a16="http://schemas.microsoft.com/office/drawing/2014/main" id="{7CD64E51-0E54-46F9-8866-7817FC330AA1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2" name="フリーフォーム: 図形 521">
                  <a:extLst>
                    <a:ext uri="{FF2B5EF4-FFF2-40B4-BE49-F238E27FC236}">
                      <a16:creationId xmlns:a16="http://schemas.microsoft.com/office/drawing/2014/main" id="{D2552EEE-2D8D-4EF2-AE7D-DEB517D19FA1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18" name="フリーフォーム: 図形 517">
                <a:extLst>
                  <a:ext uri="{FF2B5EF4-FFF2-40B4-BE49-F238E27FC236}">
                    <a16:creationId xmlns:a16="http://schemas.microsoft.com/office/drawing/2014/main" id="{58597771-61F1-47EF-9DC6-32C1BC1C9972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9" name="フリーフォーム: 図形 518">
                <a:extLst>
                  <a:ext uri="{FF2B5EF4-FFF2-40B4-BE49-F238E27FC236}">
                    <a16:creationId xmlns:a16="http://schemas.microsoft.com/office/drawing/2014/main" id="{3249F97E-2337-4A92-995D-21AB30BE4A1D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33" name="グループ化 432">
              <a:extLst>
                <a:ext uri="{FF2B5EF4-FFF2-40B4-BE49-F238E27FC236}">
                  <a16:creationId xmlns:a16="http://schemas.microsoft.com/office/drawing/2014/main" id="{4E0802D3-558C-47B2-84D9-E478F550F45F}"/>
                </a:ext>
              </a:extLst>
            </p:cNvPr>
            <p:cNvGrpSpPr/>
            <p:nvPr/>
          </p:nvGrpSpPr>
          <p:grpSpPr>
            <a:xfrm rot="1581216">
              <a:off x="5208773" y="1865437"/>
              <a:ext cx="413805" cy="445115"/>
              <a:chOff x="2608891" y="1454698"/>
              <a:chExt cx="2751102" cy="2959258"/>
            </a:xfrm>
          </p:grpSpPr>
          <p:grpSp>
            <p:nvGrpSpPr>
              <p:cNvPr id="511" name="グループ化 510">
                <a:extLst>
                  <a:ext uri="{FF2B5EF4-FFF2-40B4-BE49-F238E27FC236}">
                    <a16:creationId xmlns:a16="http://schemas.microsoft.com/office/drawing/2014/main" id="{011CEF1C-1D2D-4252-8633-EAE6D21F9DCA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514" name="フリーフォーム: 図形 513">
                  <a:extLst>
                    <a:ext uri="{FF2B5EF4-FFF2-40B4-BE49-F238E27FC236}">
                      <a16:creationId xmlns:a16="http://schemas.microsoft.com/office/drawing/2014/main" id="{AF4BFB5E-1E84-4A16-9895-9C0409DEEBF4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5" name="フリーフォーム: 図形 514">
                  <a:extLst>
                    <a:ext uri="{FF2B5EF4-FFF2-40B4-BE49-F238E27FC236}">
                      <a16:creationId xmlns:a16="http://schemas.microsoft.com/office/drawing/2014/main" id="{2BAE086C-73B9-4B74-8769-7C432714BD99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6" name="フリーフォーム: 図形 515">
                  <a:extLst>
                    <a:ext uri="{FF2B5EF4-FFF2-40B4-BE49-F238E27FC236}">
                      <a16:creationId xmlns:a16="http://schemas.microsoft.com/office/drawing/2014/main" id="{E4364524-03A5-4CA4-AE16-C72241C0C0EF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12" name="フリーフォーム: 図形 511">
                <a:extLst>
                  <a:ext uri="{FF2B5EF4-FFF2-40B4-BE49-F238E27FC236}">
                    <a16:creationId xmlns:a16="http://schemas.microsoft.com/office/drawing/2014/main" id="{8459F3C8-9CB1-4C05-8887-772F268CC809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3" name="フリーフォーム: 図形 512">
                <a:extLst>
                  <a:ext uri="{FF2B5EF4-FFF2-40B4-BE49-F238E27FC236}">
                    <a16:creationId xmlns:a16="http://schemas.microsoft.com/office/drawing/2014/main" id="{C03DE0FB-336D-4F3A-83E4-5A731EAB43C6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34" name="グループ化 433">
              <a:extLst>
                <a:ext uri="{FF2B5EF4-FFF2-40B4-BE49-F238E27FC236}">
                  <a16:creationId xmlns:a16="http://schemas.microsoft.com/office/drawing/2014/main" id="{673DEB6A-C28D-49FF-A135-3D203353E111}"/>
                </a:ext>
              </a:extLst>
            </p:cNvPr>
            <p:cNvGrpSpPr/>
            <p:nvPr/>
          </p:nvGrpSpPr>
          <p:grpSpPr>
            <a:xfrm>
              <a:off x="5658552" y="1981334"/>
              <a:ext cx="413805" cy="445115"/>
              <a:chOff x="2608891" y="1454698"/>
              <a:chExt cx="2751102" cy="2959258"/>
            </a:xfrm>
          </p:grpSpPr>
          <p:grpSp>
            <p:nvGrpSpPr>
              <p:cNvPr id="505" name="グループ化 504">
                <a:extLst>
                  <a:ext uri="{FF2B5EF4-FFF2-40B4-BE49-F238E27FC236}">
                    <a16:creationId xmlns:a16="http://schemas.microsoft.com/office/drawing/2014/main" id="{72013074-F0D7-4426-9E6E-2BA2239EA80A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BE19BC48-50F3-4962-A630-823DC11A3C48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9" name="フリーフォーム: 図形 508">
                  <a:extLst>
                    <a:ext uri="{FF2B5EF4-FFF2-40B4-BE49-F238E27FC236}">
                      <a16:creationId xmlns:a16="http://schemas.microsoft.com/office/drawing/2014/main" id="{7F1FE6D5-5E3C-4330-8F91-50AABD96455B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0" name="フリーフォーム: 図形 509">
                  <a:extLst>
                    <a:ext uri="{FF2B5EF4-FFF2-40B4-BE49-F238E27FC236}">
                      <a16:creationId xmlns:a16="http://schemas.microsoft.com/office/drawing/2014/main" id="{2E5836C8-99A5-4058-9C9E-25C8B83F57F6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6B9A30E9-D13E-461A-AF7D-C6EBF2C39C97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7" name="フリーフォーム: 図形 506">
                <a:extLst>
                  <a:ext uri="{FF2B5EF4-FFF2-40B4-BE49-F238E27FC236}">
                    <a16:creationId xmlns:a16="http://schemas.microsoft.com/office/drawing/2014/main" id="{CB250683-2851-4105-921A-7E9B74F4E86B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35" name="グループ化 434">
              <a:extLst>
                <a:ext uri="{FF2B5EF4-FFF2-40B4-BE49-F238E27FC236}">
                  <a16:creationId xmlns:a16="http://schemas.microsoft.com/office/drawing/2014/main" id="{A3915511-0D58-4BAD-A876-05E6157FD334}"/>
                </a:ext>
              </a:extLst>
            </p:cNvPr>
            <p:cNvGrpSpPr/>
            <p:nvPr/>
          </p:nvGrpSpPr>
          <p:grpSpPr>
            <a:xfrm>
              <a:off x="4827972" y="1950854"/>
              <a:ext cx="413805" cy="445115"/>
              <a:chOff x="2608891" y="1454698"/>
              <a:chExt cx="2751102" cy="2959258"/>
            </a:xfrm>
          </p:grpSpPr>
          <p:grpSp>
            <p:nvGrpSpPr>
              <p:cNvPr id="499" name="グループ化 498">
                <a:extLst>
                  <a:ext uri="{FF2B5EF4-FFF2-40B4-BE49-F238E27FC236}">
                    <a16:creationId xmlns:a16="http://schemas.microsoft.com/office/drawing/2014/main" id="{469AF216-064A-4C19-BC0D-C6CBAFE13B6C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502" name="フリーフォーム: 図形 501">
                  <a:extLst>
                    <a:ext uri="{FF2B5EF4-FFF2-40B4-BE49-F238E27FC236}">
                      <a16:creationId xmlns:a16="http://schemas.microsoft.com/office/drawing/2014/main" id="{68DA99BD-1A5B-457A-8995-FEDA41EE1641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3" name="フリーフォーム: 図形 502">
                  <a:extLst>
                    <a:ext uri="{FF2B5EF4-FFF2-40B4-BE49-F238E27FC236}">
                      <a16:creationId xmlns:a16="http://schemas.microsoft.com/office/drawing/2014/main" id="{F021E954-B0D7-45A8-89D8-2A92B7051A5D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4" name="フリーフォーム: 図形 503">
                  <a:extLst>
                    <a:ext uri="{FF2B5EF4-FFF2-40B4-BE49-F238E27FC236}">
                      <a16:creationId xmlns:a16="http://schemas.microsoft.com/office/drawing/2014/main" id="{1ECA4667-7663-444D-897A-47E9CD07EB53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00" name="フリーフォーム: 図形 499">
                <a:extLst>
                  <a:ext uri="{FF2B5EF4-FFF2-40B4-BE49-F238E27FC236}">
                    <a16:creationId xmlns:a16="http://schemas.microsoft.com/office/drawing/2014/main" id="{AA9DB14C-AFDD-4055-BCEF-43CC84E86982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5879434B-23CD-4CC3-A046-3D74D207C9C3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36" name="グループ化 435">
              <a:extLst>
                <a:ext uri="{FF2B5EF4-FFF2-40B4-BE49-F238E27FC236}">
                  <a16:creationId xmlns:a16="http://schemas.microsoft.com/office/drawing/2014/main" id="{2142780E-09B5-416F-AFEC-7CBDD018C838}"/>
                </a:ext>
              </a:extLst>
            </p:cNvPr>
            <p:cNvGrpSpPr/>
            <p:nvPr/>
          </p:nvGrpSpPr>
          <p:grpSpPr>
            <a:xfrm rot="1581216">
              <a:off x="6138413" y="2086417"/>
              <a:ext cx="413805" cy="445115"/>
              <a:chOff x="2608891" y="1454698"/>
              <a:chExt cx="2751102" cy="2959258"/>
            </a:xfrm>
          </p:grpSpPr>
          <p:grpSp>
            <p:nvGrpSpPr>
              <p:cNvPr id="493" name="グループ化 492">
                <a:extLst>
                  <a:ext uri="{FF2B5EF4-FFF2-40B4-BE49-F238E27FC236}">
                    <a16:creationId xmlns:a16="http://schemas.microsoft.com/office/drawing/2014/main" id="{4CD18641-A5AD-4E1D-A79B-85D62F1DCA14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496" name="フリーフォーム: 図形 495">
                  <a:extLst>
                    <a:ext uri="{FF2B5EF4-FFF2-40B4-BE49-F238E27FC236}">
                      <a16:creationId xmlns:a16="http://schemas.microsoft.com/office/drawing/2014/main" id="{28334742-20A5-4B3C-94A4-4BA9EC3CF930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7" name="フリーフォーム: 図形 496">
                  <a:extLst>
                    <a:ext uri="{FF2B5EF4-FFF2-40B4-BE49-F238E27FC236}">
                      <a16:creationId xmlns:a16="http://schemas.microsoft.com/office/drawing/2014/main" id="{0AE4664C-359E-4F3C-9BD5-1001939EA5B8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8" name="フリーフォーム: 図形 497">
                  <a:extLst>
                    <a:ext uri="{FF2B5EF4-FFF2-40B4-BE49-F238E27FC236}">
                      <a16:creationId xmlns:a16="http://schemas.microsoft.com/office/drawing/2014/main" id="{A39DF2D7-EE89-48C8-BD50-459F0DDB1B16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94" name="フリーフォーム: 図形 493">
                <a:extLst>
                  <a:ext uri="{FF2B5EF4-FFF2-40B4-BE49-F238E27FC236}">
                    <a16:creationId xmlns:a16="http://schemas.microsoft.com/office/drawing/2014/main" id="{DF64FD4D-B29A-42DD-A149-85F8BACB0746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7E27A2CF-026C-47D3-895E-967536AA0382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37" name="グループ化 436">
              <a:extLst>
                <a:ext uri="{FF2B5EF4-FFF2-40B4-BE49-F238E27FC236}">
                  <a16:creationId xmlns:a16="http://schemas.microsoft.com/office/drawing/2014/main" id="{69160097-D06E-479F-8C21-910932010C68}"/>
                </a:ext>
              </a:extLst>
            </p:cNvPr>
            <p:cNvGrpSpPr/>
            <p:nvPr/>
          </p:nvGrpSpPr>
          <p:grpSpPr>
            <a:xfrm rot="1581216">
              <a:off x="5307833" y="2055937"/>
              <a:ext cx="413805" cy="445115"/>
              <a:chOff x="2608891" y="1454698"/>
              <a:chExt cx="2751102" cy="2959258"/>
            </a:xfrm>
          </p:grpSpPr>
          <p:grpSp>
            <p:nvGrpSpPr>
              <p:cNvPr id="487" name="グループ化 486">
                <a:extLst>
                  <a:ext uri="{FF2B5EF4-FFF2-40B4-BE49-F238E27FC236}">
                    <a16:creationId xmlns:a16="http://schemas.microsoft.com/office/drawing/2014/main" id="{82CAB436-2394-4CCC-B336-0E6232B14E30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490" name="フリーフォーム: 図形 489">
                  <a:extLst>
                    <a:ext uri="{FF2B5EF4-FFF2-40B4-BE49-F238E27FC236}">
                      <a16:creationId xmlns:a16="http://schemas.microsoft.com/office/drawing/2014/main" id="{9421A718-FBBF-484A-A61F-D7F599D6C820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1" name="フリーフォーム: 図形 490">
                  <a:extLst>
                    <a:ext uri="{FF2B5EF4-FFF2-40B4-BE49-F238E27FC236}">
                      <a16:creationId xmlns:a16="http://schemas.microsoft.com/office/drawing/2014/main" id="{C7D2F36A-C3FC-49CC-AAAC-8EC3ACB06902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2" name="フリーフォーム: 図形 491">
                  <a:extLst>
                    <a:ext uri="{FF2B5EF4-FFF2-40B4-BE49-F238E27FC236}">
                      <a16:creationId xmlns:a16="http://schemas.microsoft.com/office/drawing/2014/main" id="{667F1A2B-213A-4410-BC92-55DAF5CF6C40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88" name="フリーフォーム: 図形 487">
                <a:extLst>
                  <a:ext uri="{FF2B5EF4-FFF2-40B4-BE49-F238E27FC236}">
                    <a16:creationId xmlns:a16="http://schemas.microsoft.com/office/drawing/2014/main" id="{57493E36-AEF4-4FE0-9D42-595B31112472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29BD42B3-A697-4561-A17B-FC03FFFA69D3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38" name="グループ化 437">
              <a:extLst>
                <a:ext uri="{FF2B5EF4-FFF2-40B4-BE49-F238E27FC236}">
                  <a16:creationId xmlns:a16="http://schemas.microsoft.com/office/drawing/2014/main" id="{E97BC8B9-E468-49B7-97B9-F3D0BEF194A6}"/>
                </a:ext>
              </a:extLst>
            </p:cNvPr>
            <p:cNvGrpSpPr/>
            <p:nvPr/>
          </p:nvGrpSpPr>
          <p:grpSpPr>
            <a:xfrm rot="1581216">
              <a:off x="5749793" y="2208338"/>
              <a:ext cx="413805" cy="445115"/>
              <a:chOff x="2608891" y="1454698"/>
              <a:chExt cx="2751102" cy="2959258"/>
            </a:xfrm>
          </p:grpSpPr>
          <p:grpSp>
            <p:nvGrpSpPr>
              <p:cNvPr id="481" name="グループ化 480">
                <a:extLst>
                  <a:ext uri="{FF2B5EF4-FFF2-40B4-BE49-F238E27FC236}">
                    <a16:creationId xmlns:a16="http://schemas.microsoft.com/office/drawing/2014/main" id="{385012F3-4536-4482-862D-6C0322CA68CB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484" name="フリーフォーム: 図形 483">
                  <a:extLst>
                    <a:ext uri="{FF2B5EF4-FFF2-40B4-BE49-F238E27FC236}">
                      <a16:creationId xmlns:a16="http://schemas.microsoft.com/office/drawing/2014/main" id="{5B893093-5FA9-4F47-AD6C-74EDE3FBC4FA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5" name="フリーフォーム: 図形 484">
                  <a:extLst>
                    <a:ext uri="{FF2B5EF4-FFF2-40B4-BE49-F238E27FC236}">
                      <a16:creationId xmlns:a16="http://schemas.microsoft.com/office/drawing/2014/main" id="{9D3BE930-F4A9-4363-B15E-4D241BE71A40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6" name="フリーフォーム: 図形 485">
                  <a:extLst>
                    <a:ext uri="{FF2B5EF4-FFF2-40B4-BE49-F238E27FC236}">
                      <a16:creationId xmlns:a16="http://schemas.microsoft.com/office/drawing/2014/main" id="{9314D5ED-769C-4987-BF92-F5DD91BC016D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82" name="フリーフォーム: 図形 481">
                <a:extLst>
                  <a:ext uri="{FF2B5EF4-FFF2-40B4-BE49-F238E27FC236}">
                    <a16:creationId xmlns:a16="http://schemas.microsoft.com/office/drawing/2014/main" id="{52794B44-1764-4350-8C35-7F637F6EE470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29C5A3DE-E9F9-4470-8B6A-9A110ED0EB29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39" name="グループ化 438">
              <a:extLst>
                <a:ext uri="{FF2B5EF4-FFF2-40B4-BE49-F238E27FC236}">
                  <a16:creationId xmlns:a16="http://schemas.microsoft.com/office/drawing/2014/main" id="{41E0057D-2107-4B4D-A19C-23EB76CEE3BF}"/>
                </a:ext>
              </a:extLst>
            </p:cNvPr>
            <p:cNvGrpSpPr/>
            <p:nvPr/>
          </p:nvGrpSpPr>
          <p:grpSpPr>
            <a:xfrm>
              <a:off x="4819689" y="2209329"/>
              <a:ext cx="413805" cy="445115"/>
              <a:chOff x="2608891" y="1454698"/>
              <a:chExt cx="2751102" cy="2959258"/>
            </a:xfrm>
          </p:grpSpPr>
          <p:grpSp>
            <p:nvGrpSpPr>
              <p:cNvPr id="475" name="グループ化 474">
                <a:extLst>
                  <a:ext uri="{FF2B5EF4-FFF2-40B4-BE49-F238E27FC236}">
                    <a16:creationId xmlns:a16="http://schemas.microsoft.com/office/drawing/2014/main" id="{04A9492F-6180-4959-BF50-C99B44A6E0CD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478" name="フリーフォーム: 図形 477">
                  <a:extLst>
                    <a:ext uri="{FF2B5EF4-FFF2-40B4-BE49-F238E27FC236}">
                      <a16:creationId xmlns:a16="http://schemas.microsoft.com/office/drawing/2014/main" id="{3B9C4AD5-CFE3-4330-97F4-AA136F326C4B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9" name="フリーフォーム: 図形 478">
                  <a:extLst>
                    <a:ext uri="{FF2B5EF4-FFF2-40B4-BE49-F238E27FC236}">
                      <a16:creationId xmlns:a16="http://schemas.microsoft.com/office/drawing/2014/main" id="{3BBD1755-2CF9-4CA9-B457-5491A4431A54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0" name="フリーフォーム: 図形 479">
                  <a:extLst>
                    <a:ext uri="{FF2B5EF4-FFF2-40B4-BE49-F238E27FC236}">
                      <a16:creationId xmlns:a16="http://schemas.microsoft.com/office/drawing/2014/main" id="{F48F1181-8A59-4C0E-9255-67D3E128CA91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76" name="フリーフォーム: 図形 475">
                <a:extLst>
                  <a:ext uri="{FF2B5EF4-FFF2-40B4-BE49-F238E27FC236}">
                    <a16:creationId xmlns:a16="http://schemas.microsoft.com/office/drawing/2014/main" id="{F4A748C4-E093-470C-AA5B-BC701DA9B19E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7" name="フリーフォーム: 図形 476">
                <a:extLst>
                  <a:ext uri="{FF2B5EF4-FFF2-40B4-BE49-F238E27FC236}">
                    <a16:creationId xmlns:a16="http://schemas.microsoft.com/office/drawing/2014/main" id="{1C8753BF-BB98-49A3-9E64-447B822ABF2F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40" name="グループ化 439">
              <a:extLst>
                <a:ext uri="{FF2B5EF4-FFF2-40B4-BE49-F238E27FC236}">
                  <a16:creationId xmlns:a16="http://schemas.microsoft.com/office/drawing/2014/main" id="{1665E94B-BFF1-4AD5-A613-DEBC57B32D9A}"/>
                </a:ext>
              </a:extLst>
            </p:cNvPr>
            <p:cNvGrpSpPr/>
            <p:nvPr/>
          </p:nvGrpSpPr>
          <p:grpSpPr>
            <a:xfrm rot="1581216">
              <a:off x="5300213" y="2276917"/>
              <a:ext cx="413805" cy="445115"/>
              <a:chOff x="2608891" y="1454698"/>
              <a:chExt cx="2751102" cy="2959258"/>
            </a:xfrm>
          </p:grpSpPr>
          <p:grpSp>
            <p:nvGrpSpPr>
              <p:cNvPr id="469" name="グループ化 468">
                <a:extLst>
                  <a:ext uri="{FF2B5EF4-FFF2-40B4-BE49-F238E27FC236}">
                    <a16:creationId xmlns:a16="http://schemas.microsoft.com/office/drawing/2014/main" id="{9F757E4B-3042-431A-AA58-D342F4F4C0C0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472" name="フリーフォーム: 図形 471">
                  <a:extLst>
                    <a:ext uri="{FF2B5EF4-FFF2-40B4-BE49-F238E27FC236}">
                      <a16:creationId xmlns:a16="http://schemas.microsoft.com/office/drawing/2014/main" id="{85C5F616-EE68-4B92-A42C-B71AF8F535FB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3" name="フリーフォーム: 図形 472">
                  <a:extLst>
                    <a:ext uri="{FF2B5EF4-FFF2-40B4-BE49-F238E27FC236}">
                      <a16:creationId xmlns:a16="http://schemas.microsoft.com/office/drawing/2014/main" id="{79855FC2-3300-46BE-83B6-E79D780AD4A9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4" name="フリーフォーム: 図形 473">
                  <a:extLst>
                    <a:ext uri="{FF2B5EF4-FFF2-40B4-BE49-F238E27FC236}">
                      <a16:creationId xmlns:a16="http://schemas.microsoft.com/office/drawing/2014/main" id="{AA657BAD-87C3-41FA-AE33-8C82DBAC96C6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70" name="フリーフォーム: 図形 469">
                <a:extLst>
                  <a:ext uri="{FF2B5EF4-FFF2-40B4-BE49-F238E27FC236}">
                    <a16:creationId xmlns:a16="http://schemas.microsoft.com/office/drawing/2014/main" id="{1D79AA22-46EE-4D26-8C91-63DC64F793EC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1" name="フリーフォーム: 図形 470">
                <a:extLst>
                  <a:ext uri="{FF2B5EF4-FFF2-40B4-BE49-F238E27FC236}">
                    <a16:creationId xmlns:a16="http://schemas.microsoft.com/office/drawing/2014/main" id="{EB971CD6-201E-4480-A72A-4CD2334B1635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41" name="グループ化 440">
              <a:extLst>
                <a:ext uri="{FF2B5EF4-FFF2-40B4-BE49-F238E27FC236}">
                  <a16:creationId xmlns:a16="http://schemas.microsoft.com/office/drawing/2014/main" id="{364946AF-8E8E-4355-95A2-A5E71AB8E692}"/>
                </a:ext>
              </a:extLst>
            </p:cNvPr>
            <p:cNvGrpSpPr/>
            <p:nvPr/>
          </p:nvGrpSpPr>
          <p:grpSpPr>
            <a:xfrm>
              <a:off x="4500312" y="2027054"/>
              <a:ext cx="413805" cy="445115"/>
              <a:chOff x="2608891" y="1454698"/>
              <a:chExt cx="2751102" cy="2959258"/>
            </a:xfrm>
          </p:grpSpPr>
          <p:grpSp>
            <p:nvGrpSpPr>
              <p:cNvPr id="463" name="グループ化 462">
                <a:extLst>
                  <a:ext uri="{FF2B5EF4-FFF2-40B4-BE49-F238E27FC236}">
                    <a16:creationId xmlns:a16="http://schemas.microsoft.com/office/drawing/2014/main" id="{EC1E619B-09C6-4F81-AF56-18810C065E07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A875BAA5-850C-439D-9D73-13BEB3F1109B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7" name="フリーフォーム: 図形 466">
                  <a:extLst>
                    <a:ext uri="{FF2B5EF4-FFF2-40B4-BE49-F238E27FC236}">
                      <a16:creationId xmlns:a16="http://schemas.microsoft.com/office/drawing/2014/main" id="{F8A3748B-16CD-4E4A-8898-9072DDF88B56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8" name="フリーフォーム: 図形 467">
                  <a:extLst>
                    <a:ext uri="{FF2B5EF4-FFF2-40B4-BE49-F238E27FC236}">
                      <a16:creationId xmlns:a16="http://schemas.microsoft.com/office/drawing/2014/main" id="{5F443199-C11C-4F8F-8187-F8020CD240C3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F7A7C57E-A0A2-4876-9238-A038BC029659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5" name="フリーフォーム: 図形 464">
                <a:extLst>
                  <a:ext uri="{FF2B5EF4-FFF2-40B4-BE49-F238E27FC236}">
                    <a16:creationId xmlns:a16="http://schemas.microsoft.com/office/drawing/2014/main" id="{29AE6DE2-C4AA-4025-8B33-A23EC352D37B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42" name="グループ化 441">
              <a:extLst>
                <a:ext uri="{FF2B5EF4-FFF2-40B4-BE49-F238E27FC236}">
                  <a16:creationId xmlns:a16="http://schemas.microsoft.com/office/drawing/2014/main" id="{61552B0F-0345-4EAE-8189-BD0221D0F868}"/>
                </a:ext>
              </a:extLst>
            </p:cNvPr>
            <p:cNvGrpSpPr/>
            <p:nvPr/>
          </p:nvGrpSpPr>
          <p:grpSpPr>
            <a:xfrm>
              <a:off x="4888269" y="2056929"/>
              <a:ext cx="413805" cy="445115"/>
              <a:chOff x="2608891" y="1454698"/>
              <a:chExt cx="2751102" cy="2959258"/>
            </a:xfrm>
          </p:grpSpPr>
          <p:grpSp>
            <p:nvGrpSpPr>
              <p:cNvPr id="457" name="グループ化 456">
                <a:extLst>
                  <a:ext uri="{FF2B5EF4-FFF2-40B4-BE49-F238E27FC236}">
                    <a16:creationId xmlns:a16="http://schemas.microsoft.com/office/drawing/2014/main" id="{E797C46A-FDD5-455F-B2C9-AF776109BA25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A221EAE3-03ED-41D3-92B5-298055309720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1" name="フリーフォーム: 図形 460">
                  <a:extLst>
                    <a:ext uri="{FF2B5EF4-FFF2-40B4-BE49-F238E27FC236}">
                      <a16:creationId xmlns:a16="http://schemas.microsoft.com/office/drawing/2014/main" id="{1BEE8DCA-C4DF-48DC-AB8C-F31E2FD80D45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D11BE945-6BEA-4ECC-A6BF-916E4CC45E36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BB5CEEC3-65E4-409B-8C06-D8A3830A2524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8CBFFE8C-348A-4BAC-B213-3FD9166B5AF7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43" name="グループ化 442">
              <a:extLst>
                <a:ext uri="{FF2B5EF4-FFF2-40B4-BE49-F238E27FC236}">
                  <a16:creationId xmlns:a16="http://schemas.microsoft.com/office/drawing/2014/main" id="{2FA5DA8C-6A3C-4A99-8EF9-C73F739A6F88}"/>
                </a:ext>
              </a:extLst>
            </p:cNvPr>
            <p:cNvGrpSpPr/>
            <p:nvPr/>
          </p:nvGrpSpPr>
          <p:grpSpPr>
            <a:xfrm>
              <a:off x="5558829" y="2171229"/>
              <a:ext cx="413805" cy="445115"/>
              <a:chOff x="2608891" y="1454698"/>
              <a:chExt cx="2751102" cy="2959258"/>
            </a:xfrm>
          </p:grpSpPr>
          <p:grpSp>
            <p:nvGrpSpPr>
              <p:cNvPr id="451" name="グループ化 450">
                <a:extLst>
                  <a:ext uri="{FF2B5EF4-FFF2-40B4-BE49-F238E27FC236}">
                    <a16:creationId xmlns:a16="http://schemas.microsoft.com/office/drawing/2014/main" id="{E2E86066-E223-4EF3-9378-D12881B1E99C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432E846F-EC01-4803-8263-FA7ECF3167C9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5" name="フリーフォーム: 図形 454">
                  <a:extLst>
                    <a:ext uri="{FF2B5EF4-FFF2-40B4-BE49-F238E27FC236}">
                      <a16:creationId xmlns:a16="http://schemas.microsoft.com/office/drawing/2014/main" id="{0F37BB48-511A-4FB8-804F-B78BE07D68F6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15B0F47B-0631-4476-8650-F4250F70D71B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4C22AA7F-6F20-482F-B570-76AB86F9D179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3DE0F9A1-5F96-46AB-9EBA-BFC4E30781CC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44" name="グループ化 443">
              <a:extLst>
                <a:ext uri="{FF2B5EF4-FFF2-40B4-BE49-F238E27FC236}">
                  <a16:creationId xmlns:a16="http://schemas.microsoft.com/office/drawing/2014/main" id="{167B0937-0B2C-4E3F-B808-C394B0A7C5C2}"/>
                </a:ext>
              </a:extLst>
            </p:cNvPr>
            <p:cNvGrpSpPr/>
            <p:nvPr/>
          </p:nvGrpSpPr>
          <p:grpSpPr>
            <a:xfrm rot="419745">
              <a:off x="5963294" y="2101622"/>
              <a:ext cx="413805" cy="445115"/>
              <a:chOff x="2608891" y="1454698"/>
              <a:chExt cx="2751102" cy="2959258"/>
            </a:xfrm>
          </p:grpSpPr>
          <p:grpSp>
            <p:nvGrpSpPr>
              <p:cNvPr id="445" name="グループ化 444">
                <a:extLst>
                  <a:ext uri="{FF2B5EF4-FFF2-40B4-BE49-F238E27FC236}">
                    <a16:creationId xmlns:a16="http://schemas.microsoft.com/office/drawing/2014/main" id="{3B9CB698-E0F8-4E9D-BD36-4EC0A250814D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321771AE-8FED-485C-94ED-9E0FFD09FF0A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93FDBE3C-EB82-48CD-86B2-879FE1DC7775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DA0033D8-8790-45B8-824D-1DC1F08D7BC5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057CFDCB-D37F-4348-8CC3-9DF266373F57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853C80C7-A1F3-4703-8145-D32DAAC225B0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559" name="グループ化 558">
            <a:extLst>
              <a:ext uri="{FF2B5EF4-FFF2-40B4-BE49-F238E27FC236}">
                <a16:creationId xmlns:a16="http://schemas.microsoft.com/office/drawing/2014/main" id="{31433FA6-AB79-4A99-BB6A-00C57BCA052B}"/>
              </a:ext>
            </a:extLst>
          </p:cNvPr>
          <p:cNvGrpSpPr/>
          <p:nvPr/>
        </p:nvGrpSpPr>
        <p:grpSpPr>
          <a:xfrm>
            <a:off x="917100" y="3946045"/>
            <a:ext cx="2107852" cy="2267340"/>
            <a:chOff x="2608891" y="1454698"/>
            <a:chExt cx="2751102" cy="2959258"/>
          </a:xfrm>
        </p:grpSpPr>
        <p:grpSp>
          <p:nvGrpSpPr>
            <p:cNvPr id="560" name="グループ化 559">
              <a:extLst>
                <a:ext uri="{FF2B5EF4-FFF2-40B4-BE49-F238E27FC236}">
                  <a16:creationId xmlns:a16="http://schemas.microsoft.com/office/drawing/2014/main" id="{F4D4C3DE-0286-4E8E-B12B-F36C49C1582C}"/>
                </a:ext>
              </a:extLst>
            </p:cNvPr>
            <p:cNvGrpSpPr/>
            <p:nvPr/>
          </p:nvGrpSpPr>
          <p:grpSpPr>
            <a:xfrm>
              <a:off x="2608891" y="1454698"/>
              <a:ext cx="2751102" cy="2959258"/>
              <a:chOff x="2608891" y="1454698"/>
              <a:chExt cx="2751102" cy="2959258"/>
            </a:xfrm>
            <a:solidFill>
              <a:srgbClr val="33CC33"/>
            </a:solidFill>
          </p:grpSpPr>
          <p:sp>
            <p:nvSpPr>
              <p:cNvPr id="563" name="フリーフォーム: 図形 562">
                <a:extLst>
                  <a:ext uri="{FF2B5EF4-FFF2-40B4-BE49-F238E27FC236}">
                    <a16:creationId xmlns:a16="http://schemas.microsoft.com/office/drawing/2014/main" id="{34240507-AB27-4049-8627-66EF299C6543}"/>
                  </a:ext>
                </a:extLst>
              </p:cNvPr>
              <p:cNvSpPr/>
              <p:nvPr/>
            </p:nvSpPr>
            <p:spPr>
              <a:xfrm rot="16200000">
                <a:off x="2569475" y="1749467"/>
                <a:ext cx="2442997" cy="1853460"/>
              </a:xfrm>
              <a:custGeom>
                <a:avLst/>
                <a:gdLst>
                  <a:gd name="connsiteX0" fmla="*/ 2442997 w 2442997"/>
                  <a:gd name="connsiteY0" fmla="*/ 1012977 h 1853460"/>
                  <a:gd name="connsiteX1" fmla="*/ 2409049 w 2442997"/>
                  <a:gd name="connsiteY1" fmla="*/ 1020862 h 1853460"/>
                  <a:gd name="connsiteX2" fmla="*/ 2337301 w 2442997"/>
                  <a:gd name="connsiteY2" fmla="*/ 1026274 h 1853460"/>
                  <a:gd name="connsiteX3" fmla="*/ 2318383 w 2442997"/>
                  <a:gd name="connsiteY3" fmla="*/ 986627 h 1853460"/>
                  <a:gd name="connsiteX4" fmla="*/ 2288317 w 2442997"/>
                  <a:gd name="connsiteY4" fmla="*/ 878477 h 1853460"/>
                  <a:gd name="connsiteX5" fmla="*/ 2262183 w 2442997"/>
                  <a:gd name="connsiteY5" fmla="*/ 922433 h 1853460"/>
                  <a:gd name="connsiteX6" fmla="*/ 1545615 w 2442997"/>
                  <a:gd name="connsiteY6" fmla="*/ 1536121 h 1853460"/>
                  <a:gd name="connsiteX7" fmla="*/ 232864 w 2442997"/>
                  <a:gd name="connsiteY7" fmla="*/ 1715355 h 1853460"/>
                  <a:gd name="connsiteX8" fmla="*/ 1488403 w 2442997"/>
                  <a:gd name="connsiteY8" fmla="*/ 1437028 h 1853460"/>
                  <a:gd name="connsiteX9" fmla="*/ 2208388 w 2442997"/>
                  <a:gd name="connsiteY9" fmla="*/ 831697 h 1853460"/>
                  <a:gd name="connsiteX10" fmla="*/ 2228729 w 2442997"/>
                  <a:gd name="connsiteY10" fmla="*/ 800080 h 1853460"/>
                  <a:gd name="connsiteX11" fmla="*/ 2101735 w 2442997"/>
                  <a:gd name="connsiteY11" fmla="*/ 851318 h 1853460"/>
                  <a:gd name="connsiteX12" fmla="*/ 1062175 w 2442997"/>
                  <a:gd name="connsiteY12" fmla="*/ 801519 h 1853460"/>
                  <a:gd name="connsiteX13" fmla="*/ 7182 w 2442997"/>
                  <a:gd name="connsiteY13" fmla="*/ 0 h 1853460"/>
                  <a:gd name="connsiteX14" fmla="*/ 1091790 w 2442997"/>
                  <a:gd name="connsiteY14" fmla="*/ 690993 h 1853460"/>
                  <a:gd name="connsiteX15" fmla="*/ 2185702 w 2442997"/>
                  <a:gd name="connsiteY15" fmla="*/ 736625 h 1853460"/>
                  <a:gd name="connsiteX16" fmla="*/ 2280114 w 2442997"/>
                  <a:gd name="connsiteY16" fmla="*/ 698424 h 1853460"/>
                  <a:gd name="connsiteX17" fmla="*/ 2287105 w 2442997"/>
                  <a:gd name="connsiteY17" fmla="*/ 618472 h 1853460"/>
                  <a:gd name="connsiteX18" fmla="*/ 2318383 w 2442997"/>
                  <a:gd name="connsiteY18" fmla="*/ 505964 h 1853460"/>
                  <a:gd name="connsiteX19" fmla="*/ 2329742 w 2442997"/>
                  <a:gd name="connsiteY19" fmla="*/ 482159 h 1853460"/>
                  <a:gd name="connsiteX20" fmla="*/ 2335690 w 2442997"/>
                  <a:gd name="connsiteY20" fmla="*/ 481710 h 1853460"/>
                  <a:gd name="connsiteX21" fmla="*/ 2409049 w 2442997"/>
                  <a:gd name="connsiteY21" fmla="*/ 487243 h 1853460"/>
                  <a:gd name="connsiteX22" fmla="*/ 2437608 w 2442997"/>
                  <a:gd name="connsiteY22" fmla="*/ 493876 h 1853460"/>
                  <a:gd name="connsiteX23" fmla="*/ 2433025 w 2442997"/>
                  <a:gd name="connsiteY23" fmla="*/ 506003 h 1853460"/>
                  <a:gd name="connsiteX24" fmla="*/ 2400221 w 2442997"/>
                  <a:gd name="connsiteY24" fmla="*/ 746295 h 1853460"/>
                  <a:gd name="connsiteX25" fmla="*/ 2433025 w 2442997"/>
                  <a:gd name="connsiteY25" fmla="*/ 986587 h 1853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42997" h="1853460">
                    <a:moveTo>
                      <a:pt x="2442997" y="1012977"/>
                    </a:moveTo>
                    <a:lnTo>
                      <a:pt x="2409049" y="1020862"/>
                    </a:lnTo>
                    <a:lnTo>
                      <a:pt x="2337301" y="1026274"/>
                    </a:lnTo>
                    <a:lnTo>
                      <a:pt x="2318383" y="986627"/>
                    </a:lnTo>
                    <a:lnTo>
                      <a:pt x="2288317" y="878477"/>
                    </a:lnTo>
                    <a:lnTo>
                      <a:pt x="2262183" y="922433"/>
                    </a:lnTo>
                    <a:cubicBezTo>
                      <a:pt x="2120464" y="1126748"/>
                      <a:pt x="1866425" y="1350902"/>
                      <a:pt x="1545615" y="1536121"/>
                    </a:cubicBezTo>
                    <a:cubicBezTo>
                      <a:pt x="958993" y="1874808"/>
                      <a:pt x="371254" y="1955054"/>
                      <a:pt x="232864" y="1715355"/>
                    </a:cubicBezTo>
                    <a:cubicBezTo>
                      <a:pt x="473355" y="1839600"/>
                      <a:pt x="989186" y="1725251"/>
                      <a:pt x="1488403" y="1437028"/>
                    </a:cubicBezTo>
                    <a:cubicBezTo>
                      <a:pt x="1800414" y="1256888"/>
                      <a:pt x="2056849" y="1037169"/>
                      <a:pt x="2208388" y="831697"/>
                    </a:cubicBezTo>
                    <a:lnTo>
                      <a:pt x="2228729" y="800080"/>
                    </a:lnTo>
                    <a:lnTo>
                      <a:pt x="2101735" y="851318"/>
                    </a:lnTo>
                    <a:cubicBezTo>
                      <a:pt x="1854332" y="923038"/>
                      <a:pt x="1471107" y="911092"/>
                      <a:pt x="1062175" y="801519"/>
                    </a:cubicBezTo>
                    <a:cubicBezTo>
                      <a:pt x="407883" y="626202"/>
                      <a:pt x="-64454" y="267349"/>
                      <a:pt x="7182" y="0"/>
                    </a:cubicBezTo>
                    <a:cubicBezTo>
                      <a:pt x="89379" y="257907"/>
                      <a:pt x="534985" y="541798"/>
                      <a:pt x="1091790" y="690993"/>
                    </a:cubicBezTo>
                    <a:cubicBezTo>
                      <a:pt x="1518093" y="805221"/>
                      <a:pt x="1927424" y="818480"/>
                      <a:pt x="2185702" y="736625"/>
                    </a:cubicBezTo>
                    <a:lnTo>
                      <a:pt x="2280114" y="698424"/>
                    </a:lnTo>
                    <a:lnTo>
                      <a:pt x="2287105" y="618472"/>
                    </a:lnTo>
                    <a:cubicBezTo>
                      <a:pt x="2294368" y="578093"/>
                      <a:pt x="2304981" y="540266"/>
                      <a:pt x="2318383" y="505964"/>
                    </a:cubicBezTo>
                    <a:lnTo>
                      <a:pt x="2329742" y="482159"/>
                    </a:lnTo>
                    <a:lnTo>
                      <a:pt x="2335690" y="481710"/>
                    </a:lnTo>
                    <a:cubicBezTo>
                      <a:pt x="2360819" y="481710"/>
                      <a:pt x="2385353" y="483615"/>
                      <a:pt x="2409049" y="487243"/>
                    </a:cubicBezTo>
                    <a:lnTo>
                      <a:pt x="2437608" y="493876"/>
                    </a:lnTo>
                    <a:lnTo>
                      <a:pt x="2433025" y="506003"/>
                    </a:lnTo>
                    <a:cubicBezTo>
                      <a:pt x="2411733" y="579641"/>
                      <a:pt x="2400221" y="661734"/>
                      <a:pt x="2400221" y="746295"/>
                    </a:cubicBezTo>
                    <a:cubicBezTo>
                      <a:pt x="2400221" y="830856"/>
                      <a:pt x="2411733" y="912950"/>
                      <a:pt x="2433025" y="986587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4" name="フリーフォーム: 図形 563">
                <a:extLst>
                  <a:ext uri="{FF2B5EF4-FFF2-40B4-BE49-F238E27FC236}">
                    <a16:creationId xmlns:a16="http://schemas.microsoft.com/office/drawing/2014/main" id="{B7119525-9728-410E-A2F9-15808975F90F}"/>
                  </a:ext>
                </a:extLst>
              </p:cNvPr>
              <p:cNvSpPr/>
              <p:nvPr/>
            </p:nvSpPr>
            <p:spPr>
              <a:xfrm>
                <a:off x="4040877" y="3260785"/>
                <a:ext cx="1319116" cy="1153171"/>
              </a:xfrm>
              <a:custGeom>
                <a:avLst/>
                <a:gdLst>
                  <a:gd name="connsiteX0" fmla="*/ 2538710 w 3701936"/>
                  <a:gd name="connsiteY0" fmla="*/ 0 h 3259258"/>
                  <a:gd name="connsiteX1" fmla="*/ 2649463 w 3701936"/>
                  <a:gd name="connsiteY1" fmla="*/ 23025 h 3259258"/>
                  <a:gd name="connsiteX2" fmla="*/ 3638426 w 3701936"/>
                  <a:gd name="connsiteY2" fmla="*/ 1998251 h 3259258"/>
                  <a:gd name="connsiteX3" fmla="*/ 1941384 w 3701936"/>
                  <a:gd name="connsiteY3" fmla="*/ 3244934 h 3259258"/>
                  <a:gd name="connsiteX4" fmla="*/ 1850967 w 3701936"/>
                  <a:gd name="connsiteY4" fmla="*/ 3226137 h 3259258"/>
                  <a:gd name="connsiteX5" fmla="*/ 1760552 w 3701936"/>
                  <a:gd name="connsiteY5" fmla="*/ 3244934 h 3259258"/>
                  <a:gd name="connsiteX6" fmla="*/ 63510 w 3701936"/>
                  <a:gd name="connsiteY6" fmla="*/ 1998251 h 3259258"/>
                  <a:gd name="connsiteX7" fmla="*/ 1052474 w 3701936"/>
                  <a:gd name="connsiteY7" fmla="*/ 23025 h 3259258"/>
                  <a:gd name="connsiteX8" fmla="*/ 1163227 w 3701936"/>
                  <a:gd name="connsiteY8" fmla="*/ 0 h 3259258"/>
                  <a:gd name="connsiteX9" fmla="*/ 1317400 w 3701936"/>
                  <a:gd name="connsiteY9" fmla="*/ 25365 h 3259258"/>
                  <a:gd name="connsiteX10" fmla="*/ 1850968 w 3701936"/>
                  <a:gd name="connsiteY10" fmla="*/ 61627 h 3259258"/>
                  <a:gd name="connsiteX11" fmla="*/ 2384536 w 3701936"/>
                  <a:gd name="connsiteY11" fmla="*/ 25365 h 3259258"/>
                  <a:gd name="connsiteX0" fmla="*/ 2538710 w 3701936"/>
                  <a:gd name="connsiteY0" fmla="*/ 0 h 3259258"/>
                  <a:gd name="connsiteX1" fmla="*/ 2649463 w 3701936"/>
                  <a:gd name="connsiteY1" fmla="*/ 23025 h 3259258"/>
                  <a:gd name="connsiteX2" fmla="*/ 3638426 w 3701936"/>
                  <a:gd name="connsiteY2" fmla="*/ 1998251 h 3259258"/>
                  <a:gd name="connsiteX3" fmla="*/ 1941384 w 3701936"/>
                  <a:gd name="connsiteY3" fmla="*/ 3244934 h 3259258"/>
                  <a:gd name="connsiteX4" fmla="*/ 1850967 w 3701936"/>
                  <a:gd name="connsiteY4" fmla="*/ 3226137 h 3259258"/>
                  <a:gd name="connsiteX5" fmla="*/ 1760552 w 3701936"/>
                  <a:gd name="connsiteY5" fmla="*/ 3244934 h 3259258"/>
                  <a:gd name="connsiteX6" fmla="*/ 63510 w 3701936"/>
                  <a:gd name="connsiteY6" fmla="*/ 1998251 h 3259258"/>
                  <a:gd name="connsiteX7" fmla="*/ 1052474 w 3701936"/>
                  <a:gd name="connsiteY7" fmla="*/ 23025 h 3259258"/>
                  <a:gd name="connsiteX8" fmla="*/ 1317400 w 3701936"/>
                  <a:gd name="connsiteY8" fmla="*/ 25365 h 3259258"/>
                  <a:gd name="connsiteX9" fmla="*/ 1850968 w 3701936"/>
                  <a:gd name="connsiteY9" fmla="*/ 61627 h 3259258"/>
                  <a:gd name="connsiteX10" fmla="*/ 2384536 w 3701936"/>
                  <a:gd name="connsiteY10" fmla="*/ 25365 h 3259258"/>
                  <a:gd name="connsiteX11" fmla="*/ 2538710 w 3701936"/>
                  <a:gd name="connsiteY11" fmla="*/ 0 h 3259258"/>
                  <a:gd name="connsiteX0" fmla="*/ 2384536 w 3701936"/>
                  <a:gd name="connsiteY0" fmla="*/ 2340 h 3236233"/>
                  <a:gd name="connsiteX1" fmla="*/ 2649463 w 3701936"/>
                  <a:gd name="connsiteY1" fmla="*/ 0 h 3236233"/>
                  <a:gd name="connsiteX2" fmla="*/ 3638426 w 3701936"/>
                  <a:gd name="connsiteY2" fmla="*/ 1975226 h 3236233"/>
                  <a:gd name="connsiteX3" fmla="*/ 1941384 w 3701936"/>
                  <a:gd name="connsiteY3" fmla="*/ 3221909 h 3236233"/>
                  <a:gd name="connsiteX4" fmla="*/ 1850967 w 3701936"/>
                  <a:gd name="connsiteY4" fmla="*/ 3203112 h 3236233"/>
                  <a:gd name="connsiteX5" fmla="*/ 1760552 w 3701936"/>
                  <a:gd name="connsiteY5" fmla="*/ 3221909 h 3236233"/>
                  <a:gd name="connsiteX6" fmla="*/ 63510 w 3701936"/>
                  <a:gd name="connsiteY6" fmla="*/ 1975226 h 3236233"/>
                  <a:gd name="connsiteX7" fmla="*/ 1052474 w 3701936"/>
                  <a:gd name="connsiteY7" fmla="*/ 0 h 3236233"/>
                  <a:gd name="connsiteX8" fmla="*/ 1317400 w 3701936"/>
                  <a:gd name="connsiteY8" fmla="*/ 2340 h 3236233"/>
                  <a:gd name="connsiteX9" fmla="*/ 1850968 w 3701936"/>
                  <a:gd name="connsiteY9" fmla="*/ 38602 h 3236233"/>
                  <a:gd name="connsiteX10" fmla="*/ 2384536 w 3701936"/>
                  <a:gd name="connsiteY10" fmla="*/ 2340 h 3236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701936" h="3236233">
                    <a:moveTo>
                      <a:pt x="2384536" y="2340"/>
                    </a:moveTo>
                    <a:lnTo>
                      <a:pt x="2649463" y="0"/>
                    </a:lnTo>
                    <a:cubicBezTo>
                      <a:pt x="3431786" y="209623"/>
                      <a:pt x="3874560" y="1093962"/>
                      <a:pt x="3638426" y="1975226"/>
                    </a:cubicBezTo>
                    <a:cubicBezTo>
                      <a:pt x="3417050" y="2801412"/>
                      <a:pt x="2677569" y="3331589"/>
                      <a:pt x="1941384" y="3221909"/>
                    </a:cubicBezTo>
                    <a:lnTo>
                      <a:pt x="1850967" y="3203112"/>
                    </a:lnTo>
                    <a:lnTo>
                      <a:pt x="1760552" y="3221909"/>
                    </a:lnTo>
                    <a:cubicBezTo>
                      <a:pt x="1024367" y="3331588"/>
                      <a:pt x="284886" y="2801411"/>
                      <a:pt x="63510" y="1975226"/>
                    </a:cubicBezTo>
                    <a:cubicBezTo>
                      <a:pt x="-172624" y="1093961"/>
                      <a:pt x="270150" y="209623"/>
                      <a:pt x="1052474" y="0"/>
                    </a:cubicBezTo>
                    <a:lnTo>
                      <a:pt x="1317400" y="2340"/>
                    </a:lnTo>
                    <a:cubicBezTo>
                      <a:pt x="1485954" y="25907"/>
                      <a:pt x="1665163" y="38602"/>
                      <a:pt x="1850968" y="38602"/>
                    </a:cubicBezTo>
                    <a:cubicBezTo>
                      <a:pt x="2036773" y="38602"/>
                      <a:pt x="2215982" y="25907"/>
                      <a:pt x="2384536" y="23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9933"/>
                  </a:gs>
                  <a:gs pos="60000">
                    <a:srgbClr val="FF0000"/>
                  </a:gs>
                  <a:gs pos="8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5" name="フリーフォーム: 図形 564">
                <a:extLst>
                  <a:ext uri="{FF2B5EF4-FFF2-40B4-BE49-F238E27FC236}">
                    <a16:creationId xmlns:a16="http://schemas.microsoft.com/office/drawing/2014/main" id="{A89B33E2-7748-4069-976D-6D89CC79FC9E}"/>
                  </a:ext>
                </a:extLst>
              </p:cNvPr>
              <p:cNvSpPr/>
              <p:nvPr/>
            </p:nvSpPr>
            <p:spPr>
              <a:xfrm rot="900000">
                <a:off x="2608891" y="3260785"/>
                <a:ext cx="1319116" cy="1153171"/>
              </a:xfrm>
              <a:custGeom>
                <a:avLst/>
                <a:gdLst>
                  <a:gd name="connsiteX0" fmla="*/ 2538710 w 3701936"/>
                  <a:gd name="connsiteY0" fmla="*/ 0 h 3259258"/>
                  <a:gd name="connsiteX1" fmla="*/ 2649463 w 3701936"/>
                  <a:gd name="connsiteY1" fmla="*/ 23025 h 3259258"/>
                  <a:gd name="connsiteX2" fmla="*/ 3638426 w 3701936"/>
                  <a:gd name="connsiteY2" fmla="*/ 1998251 h 3259258"/>
                  <a:gd name="connsiteX3" fmla="*/ 1941384 w 3701936"/>
                  <a:gd name="connsiteY3" fmla="*/ 3244934 h 3259258"/>
                  <a:gd name="connsiteX4" fmla="*/ 1850967 w 3701936"/>
                  <a:gd name="connsiteY4" fmla="*/ 3226137 h 3259258"/>
                  <a:gd name="connsiteX5" fmla="*/ 1760552 w 3701936"/>
                  <a:gd name="connsiteY5" fmla="*/ 3244934 h 3259258"/>
                  <a:gd name="connsiteX6" fmla="*/ 63510 w 3701936"/>
                  <a:gd name="connsiteY6" fmla="*/ 1998251 h 3259258"/>
                  <a:gd name="connsiteX7" fmla="*/ 1052474 w 3701936"/>
                  <a:gd name="connsiteY7" fmla="*/ 23025 h 3259258"/>
                  <a:gd name="connsiteX8" fmla="*/ 1163227 w 3701936"/>
                  <a:gd name="connsiteY8" fmla="*/ 0 h 3259258"/>
                  <a:gd name="connsiteX9" fmla="*/ 1317400 w 3701936"/>
                  <a:gd name="connsiteY9" fmla="*/ 25365 h 3259258"/>
                  <a:gd name="connsiteX10" fmla="*/ 1850968 w 3701936"/>
                  <a:gd name="connsiteY10" fmla="*/ 61627 h 3259258"/>
                  <a:gd name="connsiteX11" fmla="*/ 2384536 w 3701936"/>
                  <a:gd name="connsiteY11" fmla="*/ 25365 h 3259258"/>
                  <a:gd name="connsiteX0" fmla="*/ 2538710 w 3701936"/>
                  <a:gd name="connsiteY0" fmla="*/ 0 h 3259258"/>
                  <a:gd name="connsiteX1" fmla="*/ 2649463 w 3701936"/>
                  <a:gd name="connsiteY1" fmla="*/ 23025 h 3259258"/>
                  <a:gd name="connsiteX2" fmla="*/ 3638426 w 3701936"/>
                  <a:gd name="connsiteY2" fmla="*/ 1998251 h 3259258"/>
                  <a:gd name="connsiteX3" fmla="*/ 1941384 w 3701936"/>
                  <a:gd name="connsiteY3" fmla="*/ 3244934 h 3259258"/>
                  <a:gd name="connsiteX4" fmla="*/ 1850967 w 3701936"/>
                  <a:gd name="connsiteY4" fmla="*/ 3226137 h 3259258"/>
                  <a:gd name="connsiteX5" fmla="*/ 1760552 w 3701936"/>
                  <a:gd name="connsiteY5" fmla="*/ 3244934 h 3259258"/>
                  <a:gd name="connsiteX6" fmla="*/ 63510 w 3701936"/>
                  <a:gd name="connsiteY6" fmla="*/ 1998251 h 3259258"/>
                  <a:gd name="connsiteX7" fmla="*/ 1052474 w 3701936"/>
                  <a:gd name="connsiteY7" fmla="*/ 23025 h 3259258"/>
                  <a:gd name="connsiteX8" fmla="*/ 1317400 w 3701936"/>
                  <a:gd name="connsiteY8" fmla="*/ 25365 h 3259258"/>
                  <a:gd name="connsiteX9" fmla="*/ 1850968 w 3701936"/>
                  <a:gd name="connsiteY9" fmla="*/ 61627 h 3259258"/>
                  <a:gd name="connsiteX10" fmla="*/ 2384536 w 3701936"/>
                  <a:gd name="connsiteY10" fmla="*/ 25365 h 3259258"/>
                  <a:gd name="connsiteX11" fmla="*/ 2538710 w 3701936"/>
                  <a:gd name="connsiteY11" fmla="*/ 0 h 3259258"/>
                  <a:gd name="connsiteX0" fmla="*/ 2384536 w 3701936"/>
                  <a:gd name="connsiteY0" fmla="*/ 2340 h 3236233"/>
                  <a:gd name="connsiteX1" fmla="*/ 2649463 w 3701936"/>
                  <a:gd name="connsiteY1" fmla="*/ 0 h 3236233"/>
                  <a:gd name="connsiteX2" fmla="*/ 3638426 w 3701936"/>
                  <a:gd name="connsiteY2" fmla="*/ 1975226 h 3236233"/>
                  <a:gd name="connsiteX3" fmla="*/ 1941384 w 3701936"/>
                  <a:gd name="connsiteY3" fmla="*/ 3221909 h 3236233"/>
                  <a:gd name="connsiteX4" fmla="*/ 1850967 w 3701936"/>
                  <a:gd name="connsiteY4" fmla="*/ 3203112 h 3236233"/>
                  <a:gd name="connsiteX5" fmla="*/ 1760552 w 3701936"/>
                  <a:gd name="connsiteY5" fmla="*/ 3221909 h 3236233"/>
                  <a:gd name="connsiteX6" fmla="*/ 63510 w 3701936"/>
                  <a:gd name="connsiteY6" fmla="*/ 1975226 h 3236233"/>
                  <a:gd name="connsiteX7" fmla="*/ 1052474 w 3701936"/>
                  <a:gd name="connsiteY7" fmla="*/ 0 h 3236233"/>
                  <a:gd name="connsiteX8" fmla="*/ 1317400 w 3701936"/>
                  <a:gd name="connsiteY8" fmla="*/ 2340 h 3236233"/>
                  <a:gd name="connsiteX9" fmla="*/ 1850968 w 3701936"/>
                  <a:gd name="connsiteY9" fmla="*/ 38602 h 3236233"/>
                  <a:gd name="connsiteX10" fmla="*/ 2384536 w 3701936"/>
                  <a:gd name="connsiteY10" fmla="*/ 2340 h 3236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701936" h="3236233">
                    <a:moveTo>
                      <a:pt x="2384536" y="2340"/>
                    </a:moveTo>
                    <a:lnTo>
                      <a:pt x="2649463" y="0"/>
                    </a:lnTo>
                    <a:cubicBezTo>
                      <a:pt x="3431786" y="209623"/>
                      <a:pt x="3874560" y="1093962"/>
                      <a:pt x="3638426" y="1975226"/>
                    </a:cubicBezTo>
                    <a:cubicBezTo>
                      <a:pt x="3417050" y="2801412"/>
                      <a:pt x="2677569" y="3331589"/>
                      <a:pt x="1941384" y="3221909"/>
                    </a:cubicBezTo>
                    <a:lnTo>
                      <a:pt x="1850967" y="3203112"/>
                    </a:lnTo>
                    <a:lnTo>
                      <a:pt x="1760552" y="3221909"/>
                    </a:lnTo>
                    <a:cubicBezTo>
                      <a:pt x="1024367" y="3331588"/>
                      <a:pt x="284886" y="2801411"/>
                      <a:pt x="63510" y="1975226"/>
                    </a:cubicBezTo>
                    <a:cubicBezTo>
                      <a:pt x="-172624" y="1093961"/>
                      <a:pt x="270150" y="209623"/>
                      <a:pt x="1052474" y="0"/>
                    </a:cubicBezTo>
                    <a:lnTo>
                      <a:pt x="1317400" y="2340"/>
                    </a:lnTo>
                    <a:cubicBezTo>
                      <a:pt x="1485954" y="25907"/>
                      <a:pt x="1665163" y="38602"/>
                      <a:pt x="1850968" y="38602"/>
                    </a:cubicBezTo>
                    <a:cubicBezTo>
                      <a:pt x="2036773" y="38602"/>
                      <a:pt x="2215982" y="25907"/>
                      <a:pt x="2384536" y="23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9933"/>
                  </a:gs>
                  <a:gs pos="60000">
                    <a:srgbClr val="FF0000"/>
                  </a:gs>
                  <a:gs pos="8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61" name="フリーフォーム: 図形 560">
              <a:extLst>
                <a:ext uri="{FF2B5EF4-FFF2-40B4-BE49-F238E27FC236}">
                  <a16:creationId xmlns:a16="http://schemas.microsoft.com/office/drawing/2014/main" id="{18E89043-3051-4791-99C9-76C46A2D8869}"/>
                </a:ext>
              </a:extLst>
            </p:cNvPr>
            <p:cNvSpPr/>
            <p:nvPr/>
          </p:nvSpPr>
          <p:spPr>
            <a:xfrm rot="810979">
              <a:off x="3647570" y="3506351"/>
              <a:ext cx="232132" cy="303811"/>
            </a:xfrm>
            <a:custGeom>
              <a:avLst/>
              <a:gdLst>
                <a:gd name="connsiteX0" fmla="*/ 92506 w 205494"/>
                <a:gd name="connsiteY0" fmla="*/ 97977 h 268948"/>
                <a:gd name="connsiteX1" fmla="*/ 92506 w 205494"/>
                <a:gd name="connsiteY1" fmla="*/ 97978 h 268948"/>
                <a:gd name="connsiteX2" fmla="*/ 92506 w 205494"/>
                <a:gd name="connsiteY2" fmla="*/ 97978 h 268948"/>
                <a:gd name="connsiteX3" fmla="*/ 123262 w 205494"/>
                <a:gd name="connsiteY3" fmla="*/ 94440 h 268948"/>
                <a:gd name="connsiteX4" fmla="*/ 147513 w 205494"/>
                <a:gd name="connsiteY4" fmla="*/ 113686 h 268948"/>
                <a:gd name="connsiteX5" fmla="*/ 200394 w 205494"/>
                <a:gd name="connsiteY5" fmla="*/ 208842 h 268948"/>
                <a:gd name="connsiteX6" fmla="*/ 184685 w 205494"/>
                <a:gd name="connsiteY6" fmla="*/ 263849 h 268948"/>
                <a:gd name="connsiteX7" fmla="*/ 184685 w 205494"/>
                <a:gd name="connsiteY7" fmla="*/ 263848 h 268948"/>
                <a:gd name="connsiteX8" fmla="*/ 129677 w 205494"/>
                <a:gd name="connsiteY8" fmla="*/ 248140 h 268948"/>
                <a:gd name="connsiteX9" fmla="*/ 76798 w 205494"/>
                <a:gd name="connsiteY9" fmla="*/ 152985 h 268948"/>
                <a:gd name="connsiteX10" fmla="*/ 73260 w 205494"/>
                <a:gd name="connsiteY10" fmla="*/ 122228 h 268948"/>
                <a:gd name="connsiteX11" fmla="*/ 92506 w 205494"/>
                <a:gd name="connsiteY11" fmla="*/ 97978 h 268948"/>
                <a:gd name="connsiteX12" fmla="*/ 38100 w 205494"/>
                <a:gd name="connsiteY12" fmla="*/ 0 h 268948"/>
                <a:gd name="connsiteX13" fmla="*/ 76200 w 205494"/>
                <a:gd name="connsiteY13" fmla="*/ 38100 h 268948"/>
                <a:gd name="connsiteX14" fmla="*/ 38100 w 205494"/>
                <a:gd name="connsiteY14" fmla="*/ 76200 h 268948"/>
                <a:gd name="connsiteX15" fmla="*/ 0 w 205494"/>
                <a:gd name="connsiteY15" fmla="*/ 38100 h 268948"/>
                <a:gd name="connsiteX16" fmla="*/ 38100 w 205494"/>
                <a:gd name="connsiteY16" fmla="*/ 0 h 268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494" h="268948">
                  <a:moveTo>
                    <a:pt x="92506" y="97977"/>
                  </a:moveTo>
                  <a:lnTo>
                    <a:pt x="92506" y="97978"/>
                  </a:lnTo>
                  <a:lnTo>
                    <a:pt x="92506" y="97978"/>
                  </a:lnTo>
                  <a:close/>
                  <a:moveTo>
                    <a:pt x="123262" y="94440"/>
                  </a:moveTo>
                  <a:cubicBezTo>
                    <a:pt x="133217" y="97282"/>
                    <a:pt x="142087" y="103923"/>
                    <a:pt x="147513" y="113686"/>
                  </a:cubicBezTo>
                  <a:lnTo>
                    <a:pt x="200394" y="208842"/>
                  </a:lnTo>
                  <a:cubicBezTo>
                    <a:pt x="211246" y="228369"/>
                    <a:pt x="204213" y="252997"/>
                    <a:pt x="184685" y="263849"/>
                  </a:cubicBezTo>
                  <a:lnTo>
                    <a:pt x="184685" y="263848"/>
                  </a:lnTo>
                  <a:cubicBezTo>
                    <a:pt x="165158" y="274700"/>
                    <a:pt x="140529" y="267667"/>
                    <a:pt x="129677" y="248140"/>
                  </a:cubicBezTo>
                  <a:lnTo>
                    <a:pt x="76798" y="152985"/>
                  </a:lnTo>
                  <a:cubicBezTo>
                    <a:pt x="71372" y="143221"/>
                    <a:pt x="70417" y="132182"/>
                    <a:pt x="73260" y="122228"/>
                  </a:cubicBezTo>
                  <a:lnTo>
                    <a:pt x="92506" y="97978"/>
                  </a:lnTo>
                  <a:close/>
                  <a:moveTo>
                    <a:pt x="38100" y="0"/>
                  </a:moveTo>
                  <a:cubicBezTo>
                    <a:pt x="59142" y="0"/>
                    <a:pt x="76200" y="17058"/>
                    <a:pt x="76200" y="38100"/>
                  </a:cubicBezTo>
                  <a:cubicBezTo>
                    <a:pt x="76200" y="59142"/>
                    <a:pt x="59142" y="76200"/>
                    <a:pt x="38100" y="76200"/>
                  </a:cubicBezTo>
                  <a:cubicBezTo>
                    <a:pt x="17058" y="76200"/>
                    <a:pt x="0" y="59142"/>
                    <a:pt x="0" y="38100"/>
                  </a:cubicBezTo>
                  <a:cubicBezTo>
                    <a:pt x="0" y="17058"/>
                    <a:pt x="17058" y="0"/>
                    <a:pt x="381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2" name="フリーフォーム: 図形 561">
              <a:extLst>
                <a:ext uri="{FF2B5EF4-FFF2-40B4-BE49-F238E27FC236}">
                  <a16:creationId xmlns:a16="http://schemas.microsoft.com/office/drawing/2014/main" id="{CC182F69-E15F-4796-9EDC-DE0C62FB5267}"/>
                </a:ext>
              </a:extLst>
            </p:cNvPr>
            <p:cNvSpPr/>
            <p:nvPr/>
          </p:nvSpPr>
          <p:spPr>
            <a:xfrm rot="810979">
              <a:off x="5085845" y="3453963"/>
              <a:ext cx="232132" cy="303811"/>
            </a:xfrm>
            <a:custGeom>
              <a:avLst/>
              <a:gdLst>
                <a:gd name="connsiteX0" fmla="*/ 92506 w 205494"/>
                <a:gd name="connsiteY0" fmla="*/ 97977 h 268948"/>
                <a:gd name="connsiteX1" fmla="*/ 92506 w 205494"/>
                <a:gd name="connsiteY1" fmla="*/ 97978 h 268948"/>
                <a:gd name="connsiteX2" fmla="*/ 92506 w 205494"/>
                <a:gd name="connsiteY2" fmla="*/ 97978 h 268948"/>
                <a:gd name="connsiteX3" fmla="*/ 123262 w 205494"/>
                <a:gd name="connsiteY3" fmla="*/ 94440 h 268948"/>
                <a:gd name="connsiteX4" fmla="*/ 147513 w 205494"/>
                <a:gd name="connsiteY4" fmla="*/ 113686 h 268948"/>
                <a:gd name="connsiteX5" fmla="*/ 200394 w 205494"/>
                <a:gd name="connsiteY5" fmla="*/ 208842 h 268948"/>
                <a:gd name="connsiteX6" fmla="*/ 184685 w 205494"/>
                <a:gd name="connsiteY6" fmla="*/ 263849 h 268948"/>
                <a:gd name="connsiteX7" fmla="*/ 184685 w 205494"/>
                <a:gd name="connsiteY7" fmla="*/ 263848 h 268948"/>
                <a:gd name="connsiteX8" fmla="*/ 129677 w 205494"/>
                <a:gd name="connsiteY8" fmla="*/ 248140 h 268948"/>
                <a:gd name="connsiteX9" fmla="*/ 76798 w 205494"/>
                <a:gd name="connsiteY9" fmla="*/ 152985 h 268948"/>
                <a:gd name="connsiteX10" fmla="*/ 73260 w 205494"/>
                <a:gd name="connsiteY10" fmla="*/ 122228 h 268948"/>
                <a:gd name="connsiteX11" fmla="*/ 92506 w 205494"/>
                <a:gd name="connsiteY11" fmla="*/ 97978 h 268948"/>
                <a:gd name="connsiteX12" fmla="*/ 38100 w 205494"/>
                <a:gd name="connsiteY12" fmla="*/ 0 h 268948"/>
                <a:gd name="connsiteX13" fmla="*/ 76200 w 205494"/>
                <a:gd name="connsiteY13" fmla="*/ 38100 h 268948"/>
                <a:gd name="connsiteX14" fmla="*/ 38100 w 205494"/>
                <a:gd name="connsiteY14" fmla="*/ 76200 h 268948"/>
                <a:gd name="connsiteX15" fmla="*/ 0 w 205494"/>
                <a:gd name="connsiteY15" fmla="*/ 38100 h 268948"/>
                <a:gd name="connsiteX16" fmla="*/ 38100 w 205494"/>
                <a:gd name="connsiteY16" fmla="*/ 0 h 268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494" h="268948">
                  <a:moveTo>
                    <a:pt x="92506" y="97977"/>
                  </a:moveTo>
                  <a:lnTo>
                    <a:pt x="92506" y="97978"/>
                  </a:lnTo>
                  <a:lnTo>
                    <a:pt x="92506" y="97978"/>
                  </a:lnTo>
                  <a:close/>
                  <a:moveTo>
                    <a:pt x="123262" y="94440"/>
                  </a:moveTo>
                  <a:cubicBezTo>
                    <a:pt x="133217" y="97282"/>
                    <a:pt x="142087" y="103923"/>
                    <a:pt x="147513" y="113686"/>
                  </a:cubicBezTo>
                  <a:lnTo>
                    <a:pt x="200394" y="208842"/>
                  </a:lnTo>
                  <a:cubicBezTo>
                    <a:pt x="211246" y="228369"/>
                    <a:pt x="204213" y="252997"/>
                    <a:pt x="184685" y="263849"/>
                  </a:cubicBezTo>
                  <a:lnTo>
                    <a:pt x="184685" y="263848"/>
                  </a:lnTo>
                  <a:cubicBezTo>
                    <a:pt x="165158" y="274700"/>
                    <a:pt x="140529" y="267667"/>
                    <a:pt x="129677" y="248140"/>
                  </a:cubicBezTo>
                  <a:lnTo>
                    <a:pt x="76798" y="152985"/>
                  </a:lnTo>
                  <a:cubicBezTo>
                    <a:pt x="71372" y="143221"/>
                    <a:pt x="70417" y="132182"/>
                    <a:pt x="73260" y="122228"/>
                  </a:cubicBezTo>
                  <a:lnTo>
                    <a:pt x="92506" y="97978"/>
                  </a:lnTo>
                  <a:close/>
                  <a:moveTo>
                    <a:pt x="38100" y="0"/>
                  </a:moveTo>
                  <a:cubicBezTo>
                    <a:pt x="59142" y="0"/>
                    <a:pt x="76200" y="17058"/>
                    <a:pt x="76200" y="38100"/>
                  </a:cubicBezTo>
                  <a:cubicBezTo>
                    <a:pt x="76200" y="59142"/>
                    <a:pt x="59142" y="76200"/>
                    <a:pt x="38100" y="76200"/>
                  </a:cubicBezTo>
                  <a:cubicBezTo>
                    <a:pt x="17058" y="76200"/>
                    <a:pt x="0" y="59142"/>
                    <a:pt x="0" y="38100"/>
                  </a:cubicBezTo>
                  <a:cubicBezTo>
                    <a:pt x="0" y="17058"/>
                    <a:pt x="17058" y="0"/>
                    <a:pt x="381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566" name="グループ化 565">
            <a:extLst>
              <a:ext uri="{FF2B5EF4-FFF2-40B4-BE49-F238E27FC236}">
                <a16:creationId xmlns:a16="http://schemas.microsoft.com/office/drawing/2014/main" id="{8D890CFD-62F3-464A-8567-F2969109B29E}"/>
              </a:ext>
            </a:extLst>
          </p:cNvPr>
          <p:cNvGrpSpPr/>
          <p:nvPr/>
        </p:nvGrpSpPr>
        <p:grpSpPr>
          <a:xfrm>
            <a:off x="6605083" y="4134734"/>
            <a:ext cx="2605086" cy="1946065"/>
            <a:chOff x="6605083" y="1220084"/>
            <a:chExt cx="2605086" cy="1946065"/>
          </a:xfrm>
        </p:grpSpPr>
        <p:grpSp>
          <p:nvGrpSpPr>
            <p:cNvPr id="567" name="グループ化 566">
              <a:extLst>
                <a:ext uri="{FF2B5EF4-FFF2-40B4-BE49-F238E27FC236}">
                  <a16:creationId xmlns:a16="http://schemas.microsoft.com/office/drawing/2014/main" id="{E89CF87D-7CE1-4D64-A567-05E8397D3A5D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843" name="グループ化 842">
                <a:extLst>
                  <a:ext uri="{FF2B5EF4-FFF2-40B4-BE49-F238E27FC236}">
                    <a16:creationId xmlns:a16="http://schemas.microsoft.com/office/drawing/2014/main" id="{DE5DDB53-5024-47D7-B2C0-44EA262302A9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845" name="楕円 844">
                  <a:extLst>
                    <a:ext uri="{FF2B5EF4-FFF2-40B4-BE49-F238E27FC236}">
                      <a16:creationId xmlns:a16="http://schemas.microsoft.com/office/drawing/2014/main" id="{60BE2CB9-3221-44D9-88D9-74C5897A3404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6" name="フリーフォーム: 図形 845">
                  <a:extLst>
                    <a:ext uri="{FF2B5EF4-FFF2-40B4-BE49-F238E27FC236}">
                      <a16:creationId xmlns:a16="http://schemas.microsoft.com/office/drawing/2014/main" id="{2EF7F186-2CB0-4C88-B97A-0DBA3EFDD82A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FA194453-5971-40DF-8130-6CA9CA937087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568" name="グループ化 567">
              <a:extLst>
                <a:ext uri="{FF2B5EF4-FFF2-40B4-BE49-F238E27FC236}">
                  <a16:creationId xmlns:a16="http://schemas.microsoft.com/office/drawing/2014/main" id="{1D71D4F6-9207-4EF4-BA23-22C6675E2FF2}"/>
                </a:ext>
              </a:extLst>
            </p:cNvPr>
            <p:cNvGrpSpPr/>
            <p:nvPr/>
          </p:nvGrpSpPr>
          <p:grpSpPr>
            <a:xfrm>
              <a:off x="6834098" y="1220084"/>
              <a:ext cx="2113466" cy="1149700"/>
              <a:chOff x="4500312" y="1585094"/>
              <a:chExt cx="2090006" cy="1136938"/>
            </a:xfrm>
          </p:grpSpPr>
          <p:grpSp>
            <p:nvGrpSpPr>
              <p:cNvPr id="710" name="グループ化 709">
                <a:extLst>
                  <a:ext uri="{FF2B5EF4-FFF2-40B4-BE49-F238E27FC236}">
                    <a16:creationId xmlns:a16="http://schemas.microsoft.com/office/drawing/2014/main" id="{162EE27D-1F9B-4E4F-A969-4607E27B056A}"/>
                  </a:ext>
                </a:extLst>
              </p:cNvPr>
              <p:cNvGrpSpPr/>
              <p:nvPr/>
            </p:nvGrpSpPr>
            <p:grpSpPr>
              <a:xfrm>
                <a:off x="5696652" y="1615574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837" name="グループ化 836">
                  <a:extLst>
                    <a:ext uri="{FF2B5EF4-FFF2-40B4-BE49-F238E27FC236}">
                      <a16:creationId xmlns:a16="http://schemas.microsoft.com/office/drawing/2014/main" id="{F5CC470C-F57E-4D5B-B862-A864F59F2135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840" name="フリーフォーム: 図形 839">
                    <a:extLst>
                      <a:ext uri="{FF2B5EF4-FFF2-40B4-BE49-F238E27FC236}">
                        <a16:creationId xmlns:a16="http://schemas.microsoft.com/office/drawing/2014/main" id="{ED0463AA-D33A-4139-852B-69534CA6127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41" name="フリーフォーム: 図形 840">
                    <a:extLst>
                      <a:ext uri="{FF2B5EF4-FFF2-40B4-BE49-F238E27FC236}">
                        <a16:creationId xmlns:a16="http://schemas.microsoft.com/office/drawing/2014/main" id="{ABAF8209-BB83-4E82-AA97-62198EA34D04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42" name="フリーフォーム: 図形 841">
                    <a:extLst>
                      <a:ext uri="{FF2B5EF4-FFF2-40B4-BE49-F238E27FC236}">
                        <a16:creationId xmlns:a16="http://schemas.microsoft.com/office/drawing/2014/main" id="{7C8B3D1E-172D-4692-8621-8066CCF547BA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38" name="フリーフォーム: 図形 837">
                  <a:extLst>
                    <a:ext uri="{FF2B5EF4-FFF2-40B4-BE49-F238E27FC236}">
                      <a16:creationId xmlns:a16="http://schemas.microsoft.com/office/drawing/2014/main" id="{C899897C-934B-4CAF-932D-758EDFEA315B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9" name="フリーフォーム: 図形 838">
                  <a:extLst>
                    <a:ext uri="{FF2B5EF4-FFF2-40B4-BE49-F238E27FC236}">
                      <a16:creationId xmlns:a16="http://schemas.microsoft.com/office/drawing/2014/main" id="{613C1EF0-3951-4C95-985D-9C03D4118948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11" name="グループ化 710">
                <a:extLst>
                  <a:ext uri="{FF2B5EF4-FFF2-40B4-BE49-F238E27FC236}">
                    <a16:creationId xmlns:a16="http://schemas.microsoft.com/office/drawing/2014/main" id="{05F586AE-3B19-44C5-ADB0-76CA2FC1AAA5}"/>
                  </a:ext>
                </a:extLst>
              </p:cNvPr>
              <p:cNvGrpSpPr/>
              <p:nvPr/>
            </p:nvGrpSpPr>
            <p:grpSpPr>
              <a:xfrm>
                <a:off x="4866072" y="1585094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831" name="グループ化 830">
                  <a:extLst>
                    <a:ext uri="{FF2B5EF4-FFF2-40B4-BE49-F238E27FC236}">
                      <a16:creationId xmlns:a16="http://schemas.microsoft.com/office/drawing/2014/main" id="{2BD3B4F2-B58F-4B60-9E23-B27E2DCEA0DA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834" name="フリーフォーム: 図形 833">
                    <a:extLst>
                      <a:ext uri="{FF2B5EF4-FFF2-40B4-BE49-F238E27FC236}">
                        <a16:creationId xmlns:a16="http://schemas.microsoft.com/office/drawing/2014/main" id="{E0D1C48A-27C2-47F3-963D-D7B4EDDF1B4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35" name="フリーフォーム: 図形 834">
                    <a:extLst>
                      <a:ext uri="{FF2B5EF4-FFF2-40B4-BE49-F238E27FC236}">
                        <a16:creationId xmlns:a16="http://schemas.microsoft.com/office/drawing/2014/main" id="{F2206A62-A156-48FD-93B9-019C9347BA61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36" name="フリーフォーム: 図形 835">
                    <a:extLst>
                      <a:ext uri="{FF2B5EF4-FFF2-40B4-BE49-F238E27FC236}">
                        <a16:creationId xmlns:a16="http://schemas.microsoft.com/office/drawing/2014/main" id="{A7866534-5B3A-4FF5-A996-1B9DBF7A7D97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32" name="フリーフォーム: 図形 831">
                  <a:extLst>
                    <a:ext uri="{FF2B5EF4-FFF2-40B4-BE49-F238E27FC236}">
                      <a16:creationId xmlns:a16="http://schemas.microsoft.com/office/drawing/2014/main" id="{730921AD-EF7B-47B1-A47E-6660089423DE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3" name="フリーフォーム: 図形 832">
                  <a:extLst>
                    <a:ext uri="{FF2B5EF4-FFF2-40B4-BE49-F238E27FC236}">
                      <a16:creationId xmlns:a16="http://schemas.microsoft.com/office/drawing/2014/main" id="{7013B9D3-65B4-4B04-ABC2-8D3E504F0AE4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12" name="グループ化 711">
                <a:extLst>
                  <a:ext uri="{FF2B5EF4-FFF2-40B4-BE49-F238E27FC236}">
                    <a16:creationId xmlns:a16="http://schemas.microsoft.com/office/drawing/2014/main" id="{3882792E-7740-4BD5-83D0-CAFDD4491351}"/>
                  </a:ext>
                </a:extLst>
              </p:cNvPr>
              <p:cNvGrpSpPr/>
              <p:nvPr/>
            </p:nvGrpSpPr>
            <p:grpSpPr>
              <a:xfrm rot="1581216">
                <a:off x="6176513" y="1720657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825" name="グループ化 824">
                  <a:extLst>
                    <a:ext uri="{FF2B5EF4-FFF2-40B4-BE49-F238E27FC236}">
                      <a16:creationId xmlns:a16="http://schemas.microsoft.com/office/drawing/2014/main" id="{B0953700-8112-4AF7-8461-DABB22D6BFFD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828" name="フリーフォーム: 図形 827">
                    <a:extLst>
                      <a:ext uri="{FF2B5EF4-FFF2-40B4-BE49-F238E27FC236}">
                        <a16:creationId xmlns:a16="http://schemas.microsoft.com/office/drawing/2014/main" id="{3213B659-9948-459F-BB17-159924B1921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29" name="フリーフォーム: 図形 828">
                    <a:extLst>
                      <a:ext uri="{FF2B5EF4-FFF2-40B4-BE49-F238E27FC236}">
                        <a16:creationId xmlns:a16="http://schemas.microsoft.com/office/drawing/2014/main" id="{F54B8FC4-AC88-40FD-BAE3-3E93E14633AF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30" name="フリーフォーム: 図形 829">
                    <a:extLst>
                      <a:ext uri="{FF2B5EF4-FFF2-40B4-BE49-F238E27FC236}">
                        <a16:creationId xmlns:a16="http://schemas.microsoft.com/office/drawing/2014/main" id="{CC596301-35FF-4CD8-8150-EF35B6D067D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26" name="フリーフォーム: 図形 825">
                  <a:extLst>
                    <a:ext uri="{FF2B5EF4-FFF2-40B4-BE49-F238E27FC236}">
                      <a16:creationId xmlns:a16="http://schemas.microsoft.com/office/drawing/2014/main" id="{A6C32121-AD82-49DD-9389-2539DB1B6E12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7" name="フリーフォーム: 図形 826">
                  <a:extLst>
                    <a:ext uri="{FF2B5EF4-FFF2-40B4-BE49-F238E27FC236}">
                      <a16:creationId xmlns:a16="http://schemas.microsoft.com/office/drawing/2014/main" id="{09049237-8E28-48C8-AE66-CBCD6004DD46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13" name="グループ化 712">
                <a:extLst>
                  <a:ext uri="{FF2B5EF4-FFF2-40B4-BE49-F238E27FC236}">
                    <a16:creationId xmlns:a16="http://schemas.microsoft.com/office/drawing/2014/main" id="{06A627BB-6065-4136-87A8-4A75E647A96A}"/>
                  </a:ext>
                </a:extLst>
              </p:cNvPr>
              <p:cNvGrpSpPr/>
              <p:nvPr/>
            </p:nvGrpSpPr>
            <p:grpSpPr>
              <a:xfrm rot="1581216">
                <a:off x="5345933" y="1690177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819" name="グループ化 818">
                  <a:extLst>
                    <a:ext uri="{FF2B5EF4-FFF2-40B4-BE49-F238E27FC236}">
                      <a16:creationId xmlns:a16="http://schemas.microsoft.com/office/drawing/2014/main" id="{25CC99E8-FB8C-4960-9F1B-2D6333146B5E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822" name="フリーフォーム: 図形 821">
                    <a:extLst>
                      <a:ext uri="{FF2B5EF4-FFF2-40B4-BE49-F238E27FC236}">
                        <a16:creationId xmlns:a16="http://schemas.microsoft.com/office/drawing/2014/main" id="{2476734A-AFCA-4716-BC07-41B201E915C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23" name="フリーフォーム: 図形 822">
                    <a:extLst>
                      <a:ext uri="{FF2B5EF4-FFF2-40B4-BE49-F238E27FC236}">
                        <a16:creationId xmlns:a16="http://schemas.microsoft.com/office/drawing/2014/main" id="{6AEAB0E1-CAD8-46DE-9060-4B21B3E7AA10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24" name="フリーフォーム: 図形 823">
                    <a:extLst>
                      <a:ext uri="{FF2B5EF4-FFF2-40B4-BE49-F238E27FC236}">
                        <a16:creationId xmlns:a16="http://schemas.microsoft.com/office/drawing/2014/main" id="{B66F2F8B-8AD3-476D-B9F6-28BEB2C8F306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20" name="フリーフォーム: 図形 819">
                  <a:extLst>
                    <a:ext uri="{FF2B5EF4-FFF2-40B4-BE49-F238E27FC236}">
                      <a16:creationId xmlns:a16="http://schemas.microsoft.com/office/drawing/2014/main" id="{7D0065FA-7CDD-4915-B2BA-CD17920B8C95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1" name="フリーフォーム: 図形 820">
                  <a:extLst>
                    <a:ext uri="{FF2B5EF4-FFF2-40B4-BE49-F238E27FC236}">
                      <a16:creationId xmlns:a16="http://schemas.microsoft.com/office/drawing/2014/main" id="{783A2050-9DB3-4DC4-8580-1D3680F18AEE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14" name="グループ化 713">
                <a:extLst>
                  <a:ext uri="{FF2B5EF4-FFF2-40B4-BE49-F238E27FC236}">
                    <a16:creationId xmlns:a16="http://schemas.microsoft.com/office/drawing/2014/main" id="{88B22B25-CC2D-47B5-B275-53EFEC097433}"/>
                  </a:ext>
                </a:extLst>
              </p:cNvPr>
              <p:cNvGrpSpPr/>
              <p:nvPr/>
            </p:nvGrpSpPr>
            <p:grpSpPr>
              <a:xfrm>
                <a:off x="5559492" y="1790834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813" name="グループ化 812">
                  <a:extLst>
                    <a:ext uri="{FF2B5EF4-FFF2-40B4-BE49-F238E27FC236}">
                      <a16:creationId xmlns:a16="http://schemas.microsoft.com/office/drawing/2014/main" id="{1995D74F-6A40-436C-930F-59726377C8F3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816" name="フリーフォーム: 図形 815">
                    <a:extLst>
                      <a:ext uri="{FF2B5EF4-FFF2-40B4-BE49-F238E27FC236}">
                        <a16:creationId xmlns:a16="http://schemas.microsoft.com/office/drawing/2014/main" id="{6EA73AF5-B345-4BB1-A37C-C1FFF2DFB0F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17" name="フリーフォーム: 図形 816">
                    <a:extLst>
                      <a:ext uri="{FF2B5EF4-FFF2-40B4-BE49-F238E27FC236}">
                        <a16:creationId xmlns:a16="http://schemas.microsoft.com/office/drawing/2014/main" id="{3AB15648-91A6-4385-92CF-045F71030C42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18" name="フリーフォーム: 図形 817">
                    <a:extLst>
                      <a:ext uri="{FF2B5EF4-FFF2-40B4-BE49-F238E27FC236}">
                        <a16:creationId xmlns:a16="http://schemas.microsoft.com/office/drawing/2014/main" id="{E8F33B5A-8425-4491-8789-47C9F4BC0ED6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14" name="フリーフォーム: 図形 813">
                  <a:extLst>
                    <a:ext uri="{FF2B5EF4-FFF2-40B4-BE49-F238E27FC236}">
                      <a16:creationId xmlns:a16="http://schemas.microsoft.com/office/drawing/2014/main" id="{5745ED16-8188-4246-AC06-938F06236279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5" name="フリーフォーム: 図形 814">
                  <a:extLst>
                    <a:ext uri="{FF2B5EF4-FFF2-40B4-BE49-F238E27FC236}">
                      <a16:creationId xmlns:a16="http://schemas.microsoft.com/office/drawing/2014/main" id="{5D16F7B8-6885-40F7-A7EE-6717F27ADF6D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15" name="グループ化 714">
                <a:extLst>
                  <a:ext uri="{FF2B5EF4-FFF2-40B4-BE49-F238E27FC236}">
                    <a16:creationId xmlns:a16="http://schemas.microsoft.com/office/drawing/2014/main" id="{B697C0E4-BD9E-40D3-918C-2B0738DA926B}"/>
                  </a:ext>
                </a:extLst>
              </p:cNvPr>
              <p:cNvGrpSpPr/>
              <p:nvPr/>
            </p:nvGrpSpPr>
            <p:grpSpPr>
              <a:xfrm>
                <a:off x="4728912" y="1760354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807" name="グループ化 806">
                  <a:extLst>
                    <a:ext uri="{FF2B5EF4-FFF2-40B4-BE49-F238E27FC236}">
                      <a16:creationId xmlns:a16="http://schemas.microsoft.com/office/drawing/2014/main" id="{4303ACF3-3DD3-414A-9BD6-6DEA2BB14CBA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810" name="フリーフォーム: 図形 809">
                    <a:extLst>
                      <a:ext uri="{FF2B5EF4-FFF2-40B4-BE49-F238E27FC236}">
                        <a16:creationId xmlns:a16="http://schemas.microsoft.com/office/drawing/2014/main" id="{DA374EC9-1976-4E8B-A60F-2561F97F420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11" name="フリーフォーム: 図形 810">
                    <a:extLst>
                      <a:ext uri="{FF2B5EF4-FFF2-40B4-BE49-F238E27FC236}">
                        <a16:creationId xmlns:a16="http://schemas.microsoft.com/office/drawing/2014/main" id="{B36AFFD6-E862-41BC-A8F5-A8DC8C8128D2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12" name="フリーフォーム: 図形 811">
                    <a:extLst>
                      <a:ext uri="{FF2B5EF4-FFF2-40B4-BE49-F238E27FC236}">
                        <a16:creationId xmlns:a16="http://schemas.microsoft.com/office/drawing/2014/main" id="{D7AA6EE3-DD3E-4E3C-806D-70CB048C0CF3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08" name="フリーフォーム: 図形 807">
                  <a:extLst>
                    <a:ext uri="{FF2B5EF4-FFF2-40B4-BE49-F238E27FC236}">
                      <a16:creationId xmlns:a16="http://schemas.microsoft.com/office/drawing/2014/main" id="{4CCF4A86-AA4A-40B9-9628-AF195E2923A4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9" name="フリーフォーム: 図形 808">
                  <a:extLst>
                    <a:ext uri="{FF2B5EF4-FFF2-40B4-BE49-F238E27FC236}">
                      <a16:creationId xmlns:a16="http://schemas.microsoft.com/office/drawing/2014/main" id="{352D50C0-CDA7-41A7-8719-916D5971BBEF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16" name="グループ化 715">
                <a:extLst>
                  <a:ext uri="{FF2B5EF4-FFF2-40B4-BE49-F238E27FC236}">
                    <a16:creationId xmlns:a16="http://schemas.microsoft.com/office/drawing/2014/main" id="{F09ECE81-9B4E-4B60-AD44-545A6C2CF59B}"/>
                  </a:ext>
                </a:extLst>
              </p:cNvPr>
              <p:cNvGrpSpPr/>
              <p:nvPr/>
            </p:nvGrpSpPr>
            <p:grpSpPr>
              <a:xfrm rot="1581216">
                <a:off x="6039353" y="1895917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801" name="グループ化 800">
                  <a:extLst>
                    <a:ext uri="{FF2B5EF4-FFF2-40B4-BE49-F238E27FC236}">
                      <a16:creationId xmlns:a16="http://schemas.microsoft.com/office/drawing/2014/main" id="{C4343DBB-B638-481B-8742-6F930416800E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804" name="フリーフォーム: 図形 803">
                    <a:extLst>
                      <a:ext uri="{FF2B5EF4-FFF2-40B4-BE49-F238E27FC236}">
                        <a16:creationId xmlns:a16="http://schemas.microsoft.com/office/drawing/2014/main" id="{4702D54D-C251-4C9E-BAD9-433E4A0F4D9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5" name="フリーフォーム: 図形 804">
                    <a:extLst>
                      <a:ext uri="{FF2B5EF4-FFF2-40B4-BE49-F238E27FC236}">
                        <a16:creationId xmlns:a16="http://schemas.microsoft.com/office/drawing/2014/main" id="{29ECB03F-8438-4DBE-9C41-D97B1252D1AC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6" name="フリーフォーム: 図形 805">
                    <a:extLst>
                      <a:ext uri="{FF2B5EF4-FFF2-40B4-BE49-F238E27FC236}">
                        <a16:creationId xmlns:a16="http://schemas.microsoft.com/office/drawing/2014/main" id="{BCE35FD9-DB29-4B0D-97F8-0FB76CE885F6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02" name="フリーフォーム: 図形 801">
                  <a:extLst>
                    <a:ext uri="{FF2B5EF4-FFF2-40B4-BE49-F238E27FC236}">
                      <a16:creationId xmlns:a16="http://schemas.microsoft.com/office/drawing/2014/main" id="{4B786A9B-D54E-4184-9D10-045641BCB373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3" name="フリーフォーム: 図形 802">
                  <a:extLst>
                    <a:ext uri="{FF2B5EF4-FFF2-40B4-BE49-F238E27FC236}">
                      <a16:creationId xmlns:a16="http://schemas.microsoft.com/office/drawing/2014/main" id="{973A72AE-9995-4F2F-A3D0-9A800F3873D3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17" name="グループ化 716">
                <a:extLst>
                  <a:ext uri="{FF2B5EF4-FFF2-40B4-BE49-F238E27FC236}">
                    <a16:creationId xmlns:a16="http://schemas.microsoft.com/office/drawing/2014/main" id="{E633F608-E986-4CB2-B2EB-F55BB0D2C0A5}"/>
                  </a:ext>
                </a:extLst>
              </p:cNvPr>
              <p:cNvGrpSpPr/>
              <p:nvPr/>
            </p:nvGrpSpPr>
            <p:grpSpPr>
              <a:xfrm rot="1581216">
                <a:off x="5208773" y="1865437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795" name="グループ化 794">
                  <a:extLst>
                    <a:ext uri="{FF2B5EF4-FFF2-40B4-BE49-F238E27FC236}">
                      <a16:creationId xmlns:a16="http://schemas.microsoft.com/office/drawing/2014/main" id="{56058DEF-5A09-4E9D-9E77-608B000B875C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798" name="フリーフォーム: 図形 797">
                    <a:extLst>
                      <a:ext uri="{FF2B5EF4-FFF2-40B4-BE49-F238E27FC236}">
                        <a16:creationId xmlns:a16="http://schemas.microsoft.com/office/drawing/2014/main" id="{9E1C2954-99BB-4020-ACE7-F7CE3F46EB7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99" name="フリーフォーム: 図形 798">
                    <a:extLst>
                      <a:ext uri="{FF2B5EF4-FFF2-40B4-BE49-F238E27FC236}">
                        <a16:creationId xmlns:a16="http://schemas.microsoft.com/office/drawing/2014/main" id="{C885FC89-E33A-4EF8-A0AD-402251C069BD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0" name="フリーフォーム: 図形 799">
                    <a:extLst>
                      <a:ext uri="{FF2B5EF4-FFF2-40B4-BE49-F238E27FC236}">
                        <a16:creationId xmlns:a16="http://schemas.microsoft.com/office/drawing/2014/main" id="{6E07A5CA-DCB6-4720-AB94-4EFEED8762A6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96" name="フリーフォーム: 図形 795">
                  <a:extLst>
                    <a:ext uri="{FF2B5EF4-FFF2-40B4-BE49-F238E27FC236}">
                      <a16:creationId xmlns:a16="http://schemas.microsoft.com/office/drawing/2014/main" id="{B3D2442B-5753-4D91-BF92-18B53811704F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7" name="フリーフォーム: 図形 796">
                  <a:extLst>
                    <a:ext uri="{FF2B5EF4-FFF2-40B4-BE49-F238E27FC236}">
                      <a16:creationId xmlns:a16="http://schemas.microsoft.com/office/drawing/2014/main" id="{B0838B98-C360-4AAC-85BE-1BD6138B60D3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18" name="グループ化 717">
                <a:extLst>
                  <a:ext uri="{FF2B5EF4-FFF2-40B4-BE49-F238E27FC236}">
                    <a16:creationId xmlns:a16="http://schemas.microsoft.com/office/drawing/2014/main" id="{3C206FB3-6C5F-4EA0-8071-90AEA41992A4}"/>
                  </a:ext>
                </a:extLst>
              </p:cNvPr>
              <p:cNvGrpSpPr/>
              <p:nvPr/>
            </p:nvGrpSpPr>
            <p:grpSpPr>
              <a:xfrm>
                <a:off x="5658552" y="1981334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789" name="グループ化 788">
                  <a:extLst>
                    <a:ext uri="{FF2B5EF4-FFF2-40B4-BE49-F238E27FC236}">
                      <a16:creationId xmlns:a16="http://schemas.microsoft.com/office/drawing/2014/main" id="{0247D266-3A87-41C8-B696-1C5B6A028D5B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792" name="フリーフォーム: 図形 791">
                    <a:extLst>
                      <a:ext uri="{FF2B5EF4-FFF2-40B4-BE49-F238E27FC236}">
                        <a16:creationId xmlns:a16="http://schemas.microsoft.com/office/drawing/2014/main" id="{9E607766-6298-404F-9835-C02289E4568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93" name="フリーフォーム: 図形 792">
                    <a:extLst>
                      <a:ext uri="{FF2B5EF4-FFF2-40B4-BE49-F238E27FC236}">
                        <a16:creationId xmlns:a16="http://schemas.microsoft.com/office/drawing/2014/main" id="{BE5EB30D-FAEB-4B9A-84A6-641814C3BC8B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94" name="フリーフォーム: 図形 793">
                    <a:extLst>
                      <a:ext uri="{FF2B5EF4-FFF2-40B4-BE49-F238E27FC236}">
                        <a16:creationId xmlns:a16="http://schemas.microsoft.com/office/drawing/2014/main" id="{7EF031A0-D9EC-486E-AF80-5A981211AF2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90" name="フリーフォーム: 図形 789">
                  <a:extLst>
                    <a:ext uri="{FF2B5EF4-FFF2-40B4-BE49-F238E27FC236}">
                      <a16:creationId xmlns:a16="http://schemas.microsoft.com/office/drawing/2014/main" id="{082AA0D7-CA4C-4BE8-B809-C461D47BDB55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1" name="フリーフォーム: 図形 790">
                  <a:extLst>
                    <a:ext uri="{FF2B5EF4-FFF2-40B4-BE49-F238E27FC236}">
                      <a16:creationId xmlns:a16="http://schemas.microsoft.com/office/drawing/2014/main" id="{4EAE89F1-1DA1-4597-879C-95C3F9A8FC76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19" name="グループ化 718">
                <a:extLst>
                  <a:ext uri="{FF2B5EF4-FFF2-40B4-BE49-F238E27FC236}">
                    <a16:creationId xmlns:a16="http://schemas.microsoft.com/office/drawing/2014/main" id="{D39850DE-7E45-42DE-B8AF-28732887EE28}"/>
                  </a:ext>
                </a:extLst>
              </p:cNvPr>
              <p:cNvGrpSpPr/>
              <p:nvPr/>
            </p:nvGrpSpPr>
            <p:grpSpPr>
              <a:xfrm>
                <a:off x="4827972" y="1950854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783" name="グループ化 782">
                  <a:extLst>
                    <a:ext uri="{FF2B5EF4-FFF2-40B4-BE49-F238E27FC236}">
                      <a16:creationId xmlns:a16="http://schemas.microsoft.com/office/drawing/2014/main" id="{858C853C-1632-497C-982A-E8D5608B5894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786" name="フリーフォーム: 図形 785">
                    <a:extLst>
                      <a:ext uri="{FF2B5EF4-FFF2-40B4-BE49-F238E27FC236}">
                        <a16:creationId xmlns:a16="http://schemas.microsoft.com/office/drawing/2014/main" id="{FF37454D-0E2E-40F8-B366-87697C65184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87" name="フリーフォーム: 図形 786">
                    <a:extLst>
                      <a:ext uri="{FF2B5EF4-FFF2-40B4-BE49-F238E27FC236}">
                        <a16:creationId xmlns:a16="http://schemas.microsoft.com/office/drawing/2014/main" id="{53C41D59-1262-4470-8A14-440D427AEF59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88" name="フリーフォーム: 図形 787">
                    <a:extLst>
                      <a:ext uri="{FF2B5EF4-FFF2-40B4-BE49-F238E27FC236}">
                        <a16:creationId xmlns:a16="http://schemas.microsoft.com/office/drawing/2014/main" id="{7DE32AF0-FE17-466E-A454-65C102A34FAF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84" name="フリーフォーム: 図形 783">
                  <a:extLst>
                    <a:ext uri="{FF2B5EF4-FFF2-40B4-BE49-F238E27FC236}">
                      <a16:creationId xmlns:a16="http://schemas.microsoft.com/office/drawing/2014/main" id="{A3F0A267-38B2-4FCE-A9C7-356A7D117D41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5" name="フリーフォーム: 図形 784">
                  <a:extLst>
                    <a:ext uri="{FF2B5EF4-FFF2-40B4-BE49-F238E27FC236}">
                      <a16:creationId xmlns:a16="http://schemas.microsoft.com/office/drawing/2014/main" id="{C7DCC63C-5959-4BDF-8AA9-8DB2B5047CF5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20" name="グループ化 719">
                <a:extLst>
                  <a:ext uri="{FF2B5EF4-FFF2-40B4-BE49-F238E27FC236}">
                    <a16:creationId xmlns:a16="http://schemas.microsoft.com/office/drawing/2014/main" id="{933F9812-87B1-4076-B20F-D819E37C19B6}"/>
                  </a:ext>
                </a:extLst>
              </p:cNvPr>
              <p:cNvGrpSpPr/>
              <p:nvPr/>
            </p:nvGrpSpPr>
            <p:grpSpPr>
              <a:xfrm rot="1581216">
                <a:off x="6138413" y="2086417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777" name="グループ化 776">
                  <a:extLst>
                    <a:ext uri="{FF2B5EF4-FFF2-40B4-BE49-F238E27FC236}">
                      <a16:creationId xmlns:a16="http://schemas.microsoft.com/office/drawing/2014/main" id="{A5F11688-D7A7-4C63-A58C-4CB53B7828A2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780" name="フリーフォーム: 図形 779">
                    <a:extLst>
                      <a:ext uri="{FF2B5EF4-FFF2-40B4-BE49-F238E27FC236}">
                        <a16:creationId xmlns:a16="http://schemas.microsoft.com/office/drawing/2014/main" id="{9F5BAC9D-7FC6-4F41-9346-5DC0DCA0096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81" name="フリーフォーム: 図形 780">
                    <a:extLst>
                      <a:ext uri="{FF2B5EF4-FFF2-40B4-BE49-F238E27FC236}">
                        <a16:creationId xmlns:a16="http://schemas.microsoft.com/office/drawing/2014/main" id="{0C35C4CB-216F-4A80-B38D-7748C176D433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82" name="フリーフォーム: 図形 781">
                    <a:extLst>
                      <a:ext uri="{FF2B5EF4-FFF2-40B4-BE49-F238E27FC236}">
                        <a16:creationId xmlns:a16="http://schemas.microsoft.com/office/drawing/2014/main" id="{706F1A81-F089-40A1-B4E5-F3E85160E5D3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78" name="フリーフォーム: 図形 777">
                  <a:extLst>
                    <a:ext uri="{FF2B5EF4-FFF2-40B4-BE49-F238E27FC236}">
                      <a16:creationId xmlns:a16="http://schemas.microsoft.com/office/drawing/2014/main" id="{9FBFC9A4-854B-4206-A365-4E2457E1289E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9" name="フリーフォーム: 図形 778">
                  <a:extLst>
                    <a:ext uri="{FF2B5EF4-FFF2-40B4-BE49-F238E27FC236}">
                      <a16:creationId xmlns:a16="http://schemas.microsoft.com/office/drawing/2014/main" id="{7826D817-126F-490B-9E0D-D318EC9316B7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21" name="グループ化 720">
                <a:extLst>
                  <a:ext uri="{FF2B5EF4-FFF2-40B4-BE49-F238E27FC236}">
                    <a16:creationId xmlns:a16="http://schemas.microsoft.com/office/drawing/2014/main" id="{E7FEA4EA-4ED0-465E-8029-FEBA35DD2772}"/>
                  </a:ext>
                </a:extLst>
              </p:cNvPr>
              <p:cNvGrpSpPr/>
              <p:nvPr/>
            </p:nvGrpSpPr>
            <p:grpSpPr>
              <a:xfrm rot="1581216">
                <a:off x="5307833" y="2055937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771" name="グループ化 770">
                  <a:extLst>
                    <a:ext uri="{FF2B5EF4-FFF2-40B4-BE49-F238E27FC236}">
                      <a16:creationId xmlns:a16="http://schemas.microsoft.com/office/drawing/2014/main" id="{FC7484E8-74A5-493B-8E1E-2322BA3E10CD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774" name="フリーフォーム: 図形 773">
                    <a:extLst>
                      <a:ext uri="{FF2B5EF4-FFF2-40B4-BE49-F238E27FC236}">
                        <a16:creationId xmlns:a16="http://schemas.microsoft.com/office/drawing/2014/main" id="{B37610CF-7A80-4601-9E69-1D1933BD341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75" name="フリーフォーム: 図形 774">
                    <a:extLst>
                      <a:ext uri="{FF2B5EF4-FFF2-40B4-BE49-F238E27FC236}">
                        <a16:creationId xmlns:a16="http://schemas.microsoft.com/office/drawing/2014/main" id="{37AEEF23-3E77-4FA9-8F33-8778F7260CC4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76" name="フリーフォーム: 図形 775">
                    <a:extLst>
                      <a:ext uri="{FF2B5EF4-FFF2-40B4-BE49-F238E27FC236}">
                        <a16:creationId xmlns:a16="http://schemas.microsoft.com/office/drawing/2014/main" id="{A022C103-DC69-42B4-A3E1-9A73B4EFB485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72" name="フリーフォーム: 図形 771">
                  <a:extLst>
                    <a:ext uri="{FF2B5EF4-FFF2-40B4-BE49-F238E27FC236}">
                      <a16:creationId xmlns:a16="http://schemas.microsoft.com/office/drawing/2014/main" id="{29F3DE2A-C072-485D-A373-D812E4D38811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3" name="フリーフォーム: 図形 772">
                  <a:extLst>
                    <a:ext uri="{FF2B5EF4-FFF2-40B4-BE49-F238E27FC236}">
                      <a16:creationId xmlns:a16="http://schemas.microsoft.com/office/drawing/2014/main" id="{A2672FB1-FEF5-4711-BC46-EDDDE4D4C170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22" name="グループ化 721">
                <a:extLst>
                  <a:ext uri="{FF2B5EF4-FFF2-40B4-BE49-F238E27FC236}">
                    <a16:creationId xmlns:a16="http://schemas.microsoft.com/office/drawing/2014/main" id="{5717F74D-8B0D-4EBB-B80D-BC27F141D7BA}"/>
                  </a:ext>
                </a:extLst>
              </p:cNvPr>
              <p:cNvGrpSpPr/>
              <p:nvPr/>
            </p:nvGrpSpPr>
            <p:grpSpPr>
              <a:xfrm rot="1581216">
                <a:off x="5749793" y="2208338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765" name="グループ化 764">
                  <a:extLst>
                    <a:ext uri="{FF2B5EF4-FFF2-40B4-BE49-F238E27FC236}">
                      <a16:creationId xmlns:a16="http://schemas.microsoft.com/office/drawing/2014/main" id="{91ADC139-D86B-4682-9FF2-7516CFEC886E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768" name="フリーフォーム: 図形 767">
                    <a:extLst>
                      <a:ext uri="{FF2B5EF4-FFF2-40B4-BE49-F238E27FC236}">
                        <a16:creationId xmlns:a16="http://schemas.microsoft.com/office/drawing/2014/main" id="{E91D3AD6-9A56-4A04-8511-61AF8800A70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69" name="フリーフォーム: 図形 768">
                    <a:extLst>
                      <a:ext uri="{FF2B5EF4-FFF2-40B4-BE49-F238E27FC236}">
                        <a16:creationId xmlns:a16="http://schemas.microsoft.com/office/drawing/2014/main" id="{5BD101D9-1C50-4F80-9FD7-F10EB701D3F8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70" name="フリーフォーム: 図形 769">
                    <a:extLst>
                      <a:ext uri="{FF2B5EF4-FFF2-40B4-BE49-F238E27FC236}">
                        <a16:creationId xmlns:a16="http://schemas.microsoft.com/office/drawing/2014/main" id="{16240037-A553-48BC-A4B1-E25D2203A723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66" name="フリーフォーム: 図形 765">
                  <a:extLst>
                    <a:ext uri="{FF2B5EF4-FFF2-40B4-BE49-F238E27FC236}">
                      <a16:creationId xmlns:a16="http://schemas.microsoft.com/office/drawing/2014/main" id="{3CA5BF78-E6E1-49F3-9ADF-ECDF20E77BD2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7" name="フリーフォーム: 図形 766">
                  <a:extLst>
                    <a:ext uri="{FF2B5EF4-FFF2-40B4-BE49-F238E27FC236}">
                      <a16:creationId xmlns:a16="http://schemas.microsoft.com/office/drawing/2014/main" id="{D859567A-2FB9-4B64-9C24-66E6FE1B7FD8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23" name="グループ化 722">
                <a:extLst>
                  <a:ext uri="{FF2B5EF4-FFF2-40B4-BE49-F238E27FC236}">
                    <a16:creationId xmlns:a16="http://schemas.microsoft.com/office/drawing/2014/main" id="{4F1C0AE4-5CB6-4223-B6E1-EFCB83B2B72F}"/>
                  </a:ext>
                </a:extLst>
              </p:cNvPr>
              <p:cNvGrpSpPr/>
              <p:nvPr/>
            </p:nvGrpSpPr>
            <p:grpSpPr>
              <a:xfrm>
                <a:off x="4819689" y="2209329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759" name="グループ化 758">
                  <a:extLst>
                    <a:ext uri="{FF2B5EF4-FFF2-40B4-BE49-F238E27FC236}">
                      <a16:creationId xmlns:a16="http://schemas.microsoft.com/office/drawing/2014/main" id="{C0BBBEBE-DC1F-462A-A95C-051D42E0CDBA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762" name="フリーフォーム: 図形 761">
                    <a:extLst>
                      <a:ext uri="{FF2B5EF4-FFF2-40B4-BE49-F238E27FC236}">
                        <a16:creationId xmlns:a16="http://schemas.microsoft.com/office/drawing/2014/main" id="{164C3C4E-26A8-42E6-ADBB-5441D46E9E7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63" name="フリーフォーム: 図形 762">
                    <a:extLst>
                      <a:ext uri="{FF2B5EF4-FFF2-40B4-BE49-F238E27FC236}">
                        <a16:creationId xmlns:a16="http://schemas.microsoft.com/office/drawing/2014/main" id="{AE2A9AEB-B72E-4955-9003-F3720D4FFBEC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64" name="フリーフォーム: 図形 763">
                    <a:extLst>
                      <a:ext uri="{FF2B5EF4-FFF2-40B4-BE49-F238E27FC236}">
                        <a16:creationId xmlns:a16="http://schemas.microsoft.com/office/drawing/2014/main" id="{766643C4-C3F3-4720-A6D1-C23D604DBE29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60" name="フリーフォーム: 図形 759">
                  <a:extLst>
                    <a:ext uri="{FF2B5EF4-FFF2-40B4-BE49-F238E27FC236}">
                      <a16:creationId xmlns:a16="http://schemas.microsoft.com/office/drawing/2014/main" id="{62487ECE-772E-4ED2-A6C4-4BB60D29CFFC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1" name="フリーフォーム: 図形 760">
                  <a:extLst>
                    <a:ext uri="{FF2B5EF4-FFF2-40B4-BE49-F238E27FC236}">
                      <a16:creationId xmlns:a16="http://schemas.microsoft.com/office/drawing/2014/main" id="{28A49DFD-F402-44C5-AA77-D7AADD413733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24" name="グループ化 723">
                <a:extLst>
                  <a:ext uri="{FF2B5EF4-FFF2-40B4-BE49-F238E27FC236}">
                    <a16:creationId xmlns:a16="http://schemas.microsoft.com/office/drawing/2014/main" id="{D637D7FE-7BD6-4DEE-896C-A6A8394DD2C5}"/>
                  </a:ext>
                </a:extLst>
              </p:cNvPr>
              <p:cNvGrpSpPr/>
              <p:nvPr/>
            </p:nvGrpSpPr>
            <p:grpSpPr>
              <a:xfrm rot="1581216">
                <a:off x="5300213" y="2276917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753" name="グループ化 752">
                  <a:extLst>
                    <a:ext uri="{FF2B5EF4-FFF2-40B4-BE49-F238E27FC236}">
                      <a16:creationId xmlns:a16="http://schemas.microsoft.com/office/drawing/2014/main" id="{B12835D2-5B8A-4519-82A5-0B7F22CDEB0C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756" name="フリーフォーム: 図形 755">
                    <a:extLst>
                      <a:ext uri="{FF2B5EF4-FFF2-40B4-BE49-F238E27FC236}">
                        <a16:creationId xmlns:a16="http://schemas.microsoft.com/office/drawing/2014/main" id="{6F6EEF29-8A12-4DBB-A047-3E49A89400C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57" name="フリーフォーム: 図形 756">
                    <a:extLst>
                      <a:ext uri="{FF2B5EF4-FFF2-40B4-BE49-F238E27FC236}">
                        <a16:creationId xmlns:a16="http://schemas.microsoft.com/office/drawing/2014/main" id="{70EBE031-77B0-41CD-9489-3A71039EB2CF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58" name="フリーフォーム: 図形 757">
                    <a:extLst>
                      <a:ext uri="{FF2B5EF4-FFF2-40B4-BE49-F238E27FC236}">
                        <a16:creationId xmlns:a16="http://schemas.microsoft.com/office/drawing/2014/main" id="{8D5E88F2-0311-4BA4-8F3F-F3A1CEC0C8D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54" name="フリーフォーム: 図形 753">
                  <a:extLst>
                    <a:ext uri="{FF2B5EF4-FFF2-40B4-BE49-F238E27FC236}">
                      <a16:creationId xmlns:a16="http://schemas.microsoft.com/office/drawing/2014/main" id="{0F8ED712-89ED-4D69-BBBB-CED29BE703FF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5" name="フリーフォーム: 図形 754">
                  <a:extLst>
                    <a:ext uri="{FF2B5EF4-FFF2-40B4-BE49-F238E27FC236}">
                      <a16:creationId xmlns:a16="http://schemas.microsoft.com/office/drawing/2014/main" id="{59482025-0184-4E91-8757-49A48F95BB38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25" name="グループ化 724">
                <a:extLst>
                  <a:ext uri="{FF2B5EF4-FFF2-40B4-BE49-F238E27FC236}">
                    <a16:creationId xmlns:a16="http://schemas.microsoft.com/office/drawing/2014/main" id="{E888A348-3F06-4DE9-9154-BFFC27762E96}"/>
                  </a:ext>
                </a:extLst>
              </p:cNvPr>
              <p:cNvGrpSpPr/>
              <p:nvPr/>
            </p:nvGrpSpPr>
            <p:grpSpPr>
              <a:xfrm>
                <a:off x="4500312" y="2027054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747" name="グループ化 746">
                  <a:extLst>
                    <a:ext uri="{FF2B5EF4-FFF2-40B4-BE49-F238E27FC236}">
                      <a16:creationId xmlns:a16="http://schemas.microsoft.com/office/drawing/2014/main" id="{75600429-9A1A-4D4E-9861-8DB8EDCDB2A9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750" name="フリーフォーム: 図形 749">
                    <a:extLst>
                      <a:ext uri="{FF2B5EF4-FFF2-40B4-BE49-F238E27FC236}">
                        <a16:creationId xmlns:a16="http://schemas.microsoft.com/office/drawing/2014/main" id="{9DDCC0B8-4424-4761-9F4F-BD03C761FEA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51" name="フリーフォーム: 図形 750">
                    <a:extLst>
                      <a:ext uri="{FF2B5EF4-FFF2-40B4-BE49-F238E27FC236}">
                        <a16:creationId xmlns:a16="http://schemas.microsoft.com/office/drawing/2014/main" id="{0268A491-9240-46B0-A280-57EC9B2F6BCB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52" name="フリーフォーム: 図形 751">
                    <a:extLst>
                      <a:ext uri="{FF2B5EF4-FFF2-40B4-BE49-F238E27FC236}">
                        <a16:creationId xmlns:a16="http://schemas.microsoft.com/office/drawing/2014/main" id="{8206D3BC-60FA-4D56-BEFE-0896D065AAF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48" name="フリーフォーム: 図形 747">
                  <a:extLst>
                    <a:ext uri="{FF2B5EF4-FFF2-40B4-BE49-F238E27FC236}">
                      <a16:creationId xmlns:a16="http://schemas.microsoft.com/office/drawing/2014/main" id="{5CF2F7E9-F92A-4F8B-8F59-76A74485C213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9" name="フリーフォーム: 図形 748">
                  <a:extLst>
                    <a:ext uri="{FF2B5EF4-FFF2-40B4-BE49-F238E27FC236}">
                      <a16:creationId xmlns:a16="http://schemas.microsoft.com/office/drawing/2014/main" id="{5ABE8FD4-269E-4A5F-9DF4-4D3367F91FC2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26" name="グループ化 725">
                <a:extLst>
                  <a:ext uri="{FF2B5EF4-FFF2-40B4-BE49-F238E27FC236}">
                    <a16:creationId xmlns:a16="http://schemas.microsoft.com/office/drawing/2014/main" id="{B260A4F5-B7F5-431B-BEFB-266867771572}"/>
                  </a:ext>
                </a:extLst>
              </p:cNvPr>
              <p:cNvGrpSpPr/>
              <p:nvPr/>
            </p:nvGrpSpPr>
            <p:grpSpPr>
              <a:xfrm>
                <a:off x="4888269" y="2056929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741" name="グループ化 740">
                  <a:extLst>
                    <a:ext uri="{FF2B5EF4-FFF2-40B4-BE49-F238E27FC236}">
                      <a16:creationId xmlns:a16="http://schemas.microsoft.com/office/drawing/2014/main" id="{B279C869-3616-4F51-B33F-A40FA84BD55F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744" name="フリーフォーム: 図形 743">
                    <a:extLst>
                      <a:ext uri="{FF2B5EF4-FFF2-40B4-BE49-F238E27FC236}">
                        <a16:creationId xmlns:a16="http://schemas.microsoft.com/office/drawing/2014/main" id="{4820A0E1-7975-4E74-B1AE-17C7CA49959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45" name="フリーフォーム: 図形 744">
                    <a:extLst>
                      <a:ext uri="{FF2B5EF4-FFF2-40B4-BE49-F238E27FC236}">
                        <a16:creationId xmlns:a16="http://schemas.microsoft.com/office/drawing/2014/main" id="{0E272025-D711-4AC3-A228-51E5683B08CF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46" name="フリーフォーム: 図形 745">
                    <a:extLst>
                      <a:ext uri="{FF2B5EF4-FFF2-40B4-BE49-F238E27FC236}">
                        <a16:creationId xmlns:a16="http://schemas.microsoft.com/office/drawing/2014/main" id="{4EEFF193-EF10-4324-817E-415D881CDAB8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42" name="フリーフォーム: 図形 741">
                  <a:extLst>
                    <a:ext uri="{FF2B5EF4-FFF2-40B4-BE49-F238E27FC236}">
                      <a16:creationId xmlns:a16="http://schemas.microsoft.com/office/drawing/2014/main" id="{5ED2F7E1-E3EF-4455-BE8E-9587046BDC2B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3" name="フリーフォーム: 図形 742">
                  <a:extLst>
                    <a:ext uri="{FF2B5EF4-FFF2-40B4-BE49-F238E27FC236}">
                      <a16:creationId xmlns:a16="http://schemas.microsoft.com/office/drawing/2014/main" id="{4070D268-1AE4-45E4-A6A1-59C5C5B852E1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27" name="グループ化 726">
                <a:extLst>
                  <a:ext uri="{FF2B5EF4-FFF2-40B4-BE49-F238E27FC236}">
                    <a16:creationId xmlns:a16="http://schemas.microsoft.com/office/drawing/2014/main" id="{40B49BA6-71B2-4641-A20D-10ADF34C6F67}"/>
                  </a:ext>
                </a:extLst>
              </p:cNvPr>
              <p:cNvGrpSpPr/>
              <p:nvPr/>
            </p:nvGrpSpPr>
            <p:grpSpPr>
              <a:xfrm>
                <a:off x="5558829" y="2171229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735" name="グループ化 734">
                  <a:extLst>
                    <a:ext uri="{FF2B5EF4-FFF2-40B4-BE49-F238E27FC236}">
                      <a16:creationId xmlns:a16="http://schemas.microsoft.com/office/drawing/2014/main" id="{ED2CEF20-8A62-4BB6-A969-D27DE80A002B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738" name="フリーフォーム: 図形 737">
                    <a:extLst>
                      <a:ext uri="{FF2B5EF4-FFF2-40B4-BE49-F238E27FC236}">
                        <a16:creationId xmlns:a16="http://schemas.microsoft.com/office/drawing/2014/main" id="{FB3FBA3F-B0CB-4F63-8ABE-62C6FB14FF2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39" name="フリーフォーム: 図形 738">
                    <a:extLst>
                      <a:ext uri="{FF2B5EF4-FFF2-40B4-BE49-F238E27FC236}">
                        <a16:creationId xmlns:a16="http://schemas.microsoft.com/office/drawing/2014/main" id="{54EC8AE2-73FE-409A-9D19-12BBB160E8AA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40" name="フリーフォーム: 図形 739">
                    <a:extLst>
                      <a:ext uri="{FF2B5EF4-FFF2-40B4-BE49-F238E27FC236}">
                        <a16:creationId xmlns:a16="http://schemas.microsoft.com/office/drawing/2014/main" id="{E8228ABE-54FB-4D73-8F87-9726D4607BBF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36" name="フリーフォーム: 図形 735">
                  <a:extLst>
                    <a:ext uri="{FF2B5EF4-FFF2-40B4-BE49-F238E27FC236}">
                      <a16:creationId xmlns:a16="http://schemas.microsoft.com/office/drawing/2014/main" id="{8D6E6286-7D8F-4137-B70D-10B77B02D231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7" name="フリーフォーム: 図形 736">
                  <a:extLst>
                    <a:ext uri="{FF2B5EF4-FFF2-40B4-BE49-F238E27FC236}">
                      <a16:creationId xmlns:a16="http://schemas.microsoft.com/office/drawing/2014/main" id="{33BFB985-FC53-4276-9A2B-957BE62AA555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28" name="グループ化 727">
                <a:extLst>
                  <a:ext uri="{FF2B5EF4-FFF2-40B4-BE49-F238E27FC236}">
                    <a16:creationId xmlns:a16="http://schemas.microsoft.com/office/drawing/2014/main" id="{B5FD0485-5221-4B53-B285-CAD7C52905F6}"/>
                  </a:ext>
                </a:extLst>
              </p:cNvPr>
              <p:cNvGrpSpPr/>
              <p:nvPr/>
            </p:nvGrpSpPr>
            <p:grpSpPr>
              <a:xfrm rot="419745">
                <a:off x="5963294" y="2101622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729" name="グループ化 728">
                  <a:extLst>
                    <a:ext uri="{FF2B5EF4-FFF2-40B4-BE49-F238E27FC236}">
                      <a16:creationId xmlns:a16="http://schemas.microsoft.com/office/drawing/2014/main" id="{229DC449-6ADD-4FA9-A0DE-2207D8C0D8DB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732" name="フリーフォーム: 図形 731">
                    <a:extLst>
                      <a:ext uri="{FF2B5EF4-FFF2-40B4-BE49-F238E27FC236}">
                        <a16:creationId xmlns:a16="http://schemas.microsoft.com/office/drawing/2014/main" id="{4403B49F-E964-4851-9AA5-FF31D9191A9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33" name="フリーフォーム: 図形 732">
                    <a:extLst>
                      <a:ext uri="{FF2B5EF4-FFF2-40B4-BE49-F238E27FC236}">
                        <a16:creationId xmlns:a16="http://schemas.microsoft.com/office/drawing/2014/main" id="{2CB19E39-754E-48D9-A1BF-3E812350B95A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34" name="フリーフォーム: 図形 733">
                    <a:extLst>
                      <a:ext uri="{FF2B5EF4-FFF2-40B4-BE49-F238E27FC236}">
                        <a16:creationId xmlns:a16="http://schemas.microsoft.com/office/drawing/2014/main" id="{42EE26F8-2CA4-44CB-B688-F17F71F58C44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30" name="フリーフォーム: 図形 729">
                  <a:extLst>
                    <a:ext uri="{FF2B5EF4-FFF2-40B4-BE49-F238E27FC236}">
                      <a16:creationId xmlns:a16="http://schemas.microsoft.com/office/drawing/2014/main" id="{48E215BB-EDB0-490B-AA4A-4999B836A0F6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1" name="フリーフォーム: 図形 730">
                  <a:extLst>
                    <a:ext uri="{FF2B5EF4-FFF2-40B4-BE49-F238E27FC236}">
                      <a16:creationId xmlns:a16="http://schemas.microsoft.com/office/drawing/2014/main" id="{BBDE4B2F-C33E-48BE-B60C-DF57E5345E69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569" name="グループ化 568">
              <a:extLst>
                <a:ext uri="{FF2B5EF4-FFF2-40B4-BE49-F238E27FC236}">
                  <a16:creationId xmlns:a16="http://schemas.microsoft.com/office/drawing/2014/main" id="{EA3F2D53-9921-4559-B8BC-079C191F48FB}"/>
                </a:ext>
              </a:extLst>
            </p:cNvPr>
            <p:cNvGrpSpPr/>
            <p:nvPr/>
          </p:nvGrpSpPr>
          <p:grpSpPr>
            <a:xfrm>
              <a:off x="6872198" y="1763009"/>
              <a:ext cx="2113466" cy="1149700"/>
              <a:chOff x="4500312" y="1585094"/>
              <a:chExt cx="2090006" cy="1136938"/>
            </a:xfrm>
          </p:grpSpPr>
          <p:grpSp>
            <p:nvGrpSpPr>
              <p:cNvPr id="577" name="グループ化 576">
                <a:extLst>
                  <a:ext uri="{FF2B5EF4-FFF2-40B4-BE49-F238E27FC236}">
                    <a16:creationId xmlns:a16="http://schemas.microsoft.com/office/drawing/2014/main" id="{ED3F1A7E-78E5-4482-9E8D-61AA027C0FDD}"/>
                  </a:ext>
                </a:extLst>
              </p:cNvPr>
              <p:cNvGrpSpPr/>
              <p:nvPr/>
            </p:nvGrpSpPr>
            <p:grpSpPr>
              <a:xfrm>
                <a:off x="5696652" y="1615574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704" name="グループ化 703">
                  <a:extLst>
                    <a:ext uri="{FF2B5EF4-FFF2-40B4-BE49-F238E27FC236}">
                      <a16:creationId xmlns:a16="http://schemas.microsoft.com/office/drawing/2014/main" id="{43505C14-E2A2-4F90-AD69-5EFA5D6BF4E5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707" name="フリーフォーム: 図形 706">
                    <a:extLst>
                      <a:ext uri="{FF2B5EF4-FFF2-40B4-BE49-F238E27FC236}">
                        <a16:creationId xmlns:a16="http://schemas.microsoft.com/office/drawing/2014/main" id="{4152DE6C-71F2-43B7-8686-E590F5745C3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08" name="フリーフォーム: 図形 707">
                    <a:extLst>
                      <a:ext uri="{FF2B5EF4-FFF2-40B4-BE49-F238E27FC236}">
                        <a16:creationId xmlns:a16="http://schemas.microsoft.com/office/drawing/2014/main" id="{931E6E8B-2E0C-43BA-A6EE-9A2498243A7B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09" name="フリーフォーム: 図形 708">
                    <a:extLst>
                      <a:ext uri="{FF2B5EF4-FFF2-40B4-BE49-F238E27FC236}">
                        <a16:creationId xmlns:a16="http://schemas.microsoft.com/office/drawing/2014/main" id="{3BBC2C52-8032-4DD8-B4C8-F36F80CB80E4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05" name="フリーフォーム: 図形 704">
                  <a:extLst>
                    <a:ext uri="{FF2B5EF4-FFF2-40B4-BE49-F238E27FC236}">
                      <a16:creationId xmlns:a16="http://schemas.microsoft.com/office/drawing/2014/main" id="{49D6211C-BE4C-4CC3-B512-DB7CF687847F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6" name="フリーフォーム: 図形 705">
                  <a:extLst>
                    <a:ext uri="{FF2B5EF4-FFF2-40B4-BE49-F238E27FC236}">
                      <a16:creationId xmlns:a16="http://schemas.microsoft.com/office/drawing/2014/main" id="{046BD349-1345-44E3-924D-9721ADFF4DD2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78" name="グループ化 577">
                <a:extLst>
                  <a:ext uri="{FF2B5EF4-FFF2-40B4-BE49-F238E27FC236}">
                    <a16:creationId xmlns:a16="http://schemas.microsoft.com/office/drawing/2014/main" id="{39CCCEEE-3B58-4284-AEA3-14E66613272F}"/>
                  </a:ext>
                </a:extLst>
              </p:cNvPr>
              <p:cNvGrpSpPr/>
              <p:nvPr/>
            </p:nvGrpSpPr>
            <p:grpSpPr>
              <a:xfrm>
                <a:off x="4866072" y="1585094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698" name="グループ化 697">
                  <a:extLst>
                    <a:ext uri="{FF2B5EF4-FFF2-40B4-BE49-F238E27FC236}">
                      <a16:creationId xmlns:a16="http://schemas.microsoft.com/office/drawing/2014/main" id="{1B881088-B8C6-488E-AD37-2306D9DEC2CD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701" name="フリーフォーム: 図形 700">
                    <a:extLst>
                      <a:ext uri="{FF2B5EF4-FFF2-40B4-BE49-F238E27FC236}">
                        <a16:creationId xmlns:a16="http://schemas.microsoft.com/office/drawing/2014/main" id="{CFE57453-C958-4C79-BFE3-E696AAFE8E5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02" name="フリーフォーム: 図形 701">
                    <a:extLst>
                      <a:ext uri="{FF2B5EF4-FFF2-40B4-BE49-F238E27FC236}">
                        <a16:creationId xmlns:a16="http://schemas.microsoft.com/office/drawing/2014/main" id="{F628AA22-408D-4DC2-933A-05A140A94BF9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03" name="フリーフォーム: 図形 702">
                    <a:extLst>
                      <a:ext uri="{FF2B5EF4-FFF2-40B4-BE49-F238E27FC236}">
                        <a16:creationId xmlns:a16="http://schemas.microsoft.com/office/drawing/2014/main" id="{113FCEE9-B4CD-490D-94B8-B87D2DB2B0C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99" name="フリーフォーム: 図形 698">
                  <a:extLst>
                    <a:ext uri="{FF2B5EF4-FFF2-40B4-BE49-F238E27FC236}">
                      <a16:creationId xmlns:a16="http://schemas.microsoft.com/office/drawing/2014/main" id="{95C9163A-28A7-4254-9F24-CEB74F1662DE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0" name="フリーフォーム: 図形 699">
                  <a:extLst>
                    <a:ext uri="{FF2B5EF4-FFF2-40B4-BE49-F238E27FC236}">
                      <a16:creationId xmlns:a16="http://schemas.microsoft.com/office/drawing/2014/main" id="{CFA741DF-A9FC-4CD5-AD98-ECB36A050910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79" name="グループ化 578">
                <a:extLst>
                  <a:ext uri="{FF2B5EF4-FFF2-40B4-BE49-F238E27FC236}">
                    <a16:creationId xmlns:a16="http://schemas.microsoft.com/office/drawing/2014/main" id="{C6241EBA-7F42-463B-B29D-C12FC0BB03D5}"/>
                  </a:ext>
                </a:extLst>
              </p:cNvPr>
              <p:cNvGrpSpPr/>
              <p:nvPr/>
            </p:nvGrpSpPr>
            <p:grpSpPr>
              <a:xfrm rot="1581216">
                <a:off x="6176513" y="1720657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692" name="グループ化 691">
                  <a:extLst>
                    <a:ext uri="{FF2B5EF4-FFF2-40B4-BE49-F238E27FC236}">
                      <a16:creationId xmlns:a16="http://schemas.microsoft.com/office/drawing/2014/main" id="{D6E0ED10-D1C2-4292-AC39-41A61A5D3BD1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695" name="フリーフォーム: 図形 694">
                    <a:extLst>
                      <a:ext uri="{FF2B5EF4-FFF2-40B4-BE49-F238E27FC236}">
                        <a16:creationId xmlns:a16="http://schemas.microsoft.com/office/drawing/2014/main" id="{B4BABF81-0E3A-4FC8-9F18-FDA1F5CAF15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6" name="フリーフォーム: 図形 695">
                    <a:extLst>
                      <a:ext uri="{FF2B5EF4-FFF2-40B4-BE49-F238E27FC236}">
                        <a16:creationId xmlns:a16="http://schemas.microsoft.com/office/drawing/2014/main" id="{CC6D678A-1AFA-4BFE-BF00-C6F6F3F5A0E2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7" name="フリーフォーム: 図形 696">
                    <a:extLst>
                      <a:ext uri="{FF2B5EF4-FFF2-40B4-BE49-F238E27FC236}">
                        <a16:creationId xmlns:a16="http://schemas.microsoft.com/office/drawing/2014/main" id="{D554A5CF-060C-49C2-8647-3220C6107AA6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93" name="フリーフォーム: 図形 692">
                  <a:extLst>
                    <a:ext uri="{FF2B5EF4-FFF2-40B4-BE49-F238E27FC236}">
                      <a16:creationId xmlns:a16="http://schemas.microsoft.com/office/drawing/2014/main" id="{74462B75-F592-4B19-85E2-DABC3382AB81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4" name="フリーフォーム: 図形 693">
                  <a:extLst>
                    <a:ext uri="{FF2B5EF4-FFF2-40B4-BE49-F238E27FC236}">
                      <a16:creationId xmlns:a16="http://schemas.microsoft.com/office/drawing/2014/main" id="{898BCB33-D898-4C8C-922C-02B49C314E7E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80" name="グループ化 579">
                <a:extLst>
                  <a:ext uri="{FF2B5EF4-FFF2-40B4-BE49-F238E27FC236}">
                    <a16:creationId xmlns:a16="http://schemas.microsoft.com/office/drawing/2014/main" id="{47CE635F-AB43-4A2C-A2AE-6D96C58CD6C6}"/>
                  </a:ext>
                </a:extLst>
              </p:cNvPr>
              <p:cNvGrpSpPr/>
              <p:nvPr/>
            </p:nvGrpSpPr>
            <p:grpSpPr>
              <a:xfrm rot="1581216">
                <a:off x="5345933" y="1690177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686" name="グループ化 685">
                  <a:extLst>
                    <a:ext uri="{FF2B5EF4-FFF2-40B4-BE49-F238E27FC236}">
                      <a16:creationId xmlns:a16="http://schemas.microsoft.com/office/drawing/2014/main" id="{A231DAB2-85E8-41EB-A06F-6736B2F8AB47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689" name="フリーフォーム: 図形 688">
                    <a:extLst>
                      <a:ext uri="{FF2B5EF4-FFF2-40B4-BE49-F238E27FC236}">
                        <a16:creationId xmlns:a16="http://schemas.microsoft.com/office/drawing/2014/main" id="{ADD47C42-E1F5-497E-A03C-12DA659185F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0" name="フリーフォーム: 図形 689">
                    <a:extLst>
                      <a:ext uri="{FF2B5EF4-FFF2-40B4-BE49-F238E27FC236}">
                        <a16:creationId xmlns:a16="http://schemas.microsoft.com/office/drawing/2014/main" id="{71BCC784-7427-4DF9-90D3-7FE9B014800F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1" name="フリーフォーム: 図形 690">
                    <a:extLst>
                      <a:ext uri="{FF2B5EF4-FFF2-40B4-BE49-F238E27FC236}">
                        <a16:creationId xmlns:a16="http://schemas.microsoft.com/office/drawing/2014/main" id="{87FF4394-3841-4972-BFE3-A5932797F28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87" name="フリーフォーム: 図形 686">
                  <a:extLst>
                    <a:ext uri="{FF2B5EF4-FFF2-40B4-BE49-F238E27FC236}">
                      <a16:creationId xmlns:a16="http://schemas.microsoft.com/office/drawing/2014/main" id="{03F78B61-1017-4676-B7C1-0D9045686E95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8" name="フリーフォーム: 図形 687">
                  <a:extLst>
                    <a:ext uri="{FF2B5EF4-FFF2-40B4-BE49-F238E27FC236}">
                      <a16:creationId xmlns:a16="http://schemas.microsoft.com/office/drawing/2014/main" id="{CB95B10F-B250-48F0-A70E-FFB60B4E0497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81" name="グループ化 580">
                <a:extLst>
                  <a:ext uri="{FF2B5EF4-FFF2-40B4-BE49-F238E27FC236}">
                    <a16:creationId xmlns:a16="http://schemas.microsoft.com/office/drawing/2014/main" id="{39AC8626-BE84-4C8C-9DC4-2AD389986568}"/>
                  </a:ext>
                </a:extLst>
              </p:cNvPr>
              <p:cNvGrpSpPr/>
              <p:nvPr/>
            </p:nvGrpSpPr>
            <p:grpSpPr>
              <a:xfrm>
                <a:off x="5559492" y="1790834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680" name="グループ化 679">
                  <a:extLst>
                    <a:ext uri="{FF2B5EF4-FFF2-40B4-BE49-F238E27FC236}">
                      <a16:creationId xmlns:a16="http://schemas.microsoft.com/office/drawing/2014/main" id="{38BF3456-D7C7-47C2-B829-AD91ABB2F387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683" name="フリーフォーム: 図形 682">
                    <a:extLst>
                      <a:ext uri="{FF2B5EF4-FFF2-40B4-BE49-F238E27FC236}">
                        <a16:creationId xmlns:a16="http://schemas.microsoft.com/office/drawing/2014/main" id="{32125847-3966-4814-BE9D-5E675316F47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84" name="フリーフォーム: 図形 683">
                    <a:extLst>
                      <a:ext uri="{FF2B5EF4-FFF2-40B4-BE49-F238E27FC236}">
                        <a16:creationId xmlns:a16="http://schemas.microsoft.com/office/drawing/2014/main" id="{832C4208-0489-4BFB-8B94-7A98AC8CCF04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85" name="フリーフォーム: 図形 684">
                    <a:extLst>
                      <a:ext uri="{FF2B5EF4-FFF2-40B4-BE49-F238E27FC236}">
                        <a16:creationId xmlns:a16="http://schemas.microsoft.com/office/drawing/2014/main" id="{4FBF5629-5F28-4BB1-8C58-3743A901F26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81" name="フリーフォーム: 図形 680">
                  <a:extLst>
                    <a:ext uri="{FF2B5EF4-FFF2-40B4-BE49-F238E27FC236}">
                      <a16:creationId xmlns:a16="http://schemas.microsoft.com/office/drawing/2014/main" id="{256D83DE-2DEE-4845-A931-5AAB2FB129EE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2" name="フリーフォーム: 図形 681">
                  <a:extLst>
                    <a:ext uri="{FF2B5EF4-FFF2-40B4-BE49-F238E27FC236}">
                      <a16:creationId xmlns:a16="http://schemas.microsoft.com/office/drawing/2014/main" id="{0307C88C-672A-46C4-8ADC-24A6A29BF5CB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82" name="グループ化 581">
                <a:extLst>
                  <a:ext uri="{FF2B5EF4-FFF2-40B4-BE49-F238E27FC236}">
                    <a16:creationId xmlns:a16="http://schemas.microsoft.com/office/drawing/2014/main" id="{0BA47071-5FB7-4D3F-8759-1C3A12C6411D}"/>
                  </a:ext>
                </a:extLst>
              </p:cNvPr>
              <p:cNvGrpSpPr/>
              <p:nvPr/>
            </p:nvGrpSpPr>
            <p:grpSpPr>
              <a:xfrm>
                <a:off x="4728912" y="1760354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674" name="グループ化 673">
                  <a:extLst>
                    <a:ext uri="{FF2B5EF4-FFF2-40B4-BE49-F238E27FC236}">
                      <a16:creationId xmlns:a16="http://schemas.microsoft.com/office/drawing/2014/main" id="{F1C085D5-11FC-4011-9D30-D6AADE486395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677" name="フリーフォーム: 図形 676">
                    <a:extLst>
                      <a:ext uri="{FF2B5EF4-FFF2-40B4-BE49-F238E27FC236}">
                        <a16:creationId xmlns:a16="http://schemas.microsoft.com/office/drawing/2014/main" id="{DD60573B-693D-477C-B074-2272792692A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8" name="フリーフォーム: 図形 677">
                    <a:extLst>
                      <a:ext uri="{FF2B5EF4-FFF2-40B4-BE49-F238E27FC236}">
                        <a16:creationId xmlns:a16="http://schemas.microsoft.com/office/drawing/2014/main" id="{9618B792-A8AD-4821-8264-0BF48DF6DB23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9" name="フリーフォーム: 図形 678">
                    <a:extLst>
                      <a:ext uri="{FF2B5EF4-FFF2-40B4-BE49-F238E27FC236}">
                        <a16:creationId xmlns:a16="http://schemas.microsoft.com/office/drawing/2014/main" id="{8AFA28F5-734B-467C-A1A3-A90E35EE68F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75" name="フリーフォーム: 図形 674">
                  <a:extLst>
                    <a:ext uri="{FF2B5EF4-FFF2-40B4-BE49-F238E27FC236}">
                      <a16:creationId xmlns:a16="http://schemas.microsoft.com/office/drawing/2014/main" id="{ABB29F9C-24DF-43AB-BC8C-EE8150AC0DC5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6" name="フリーフォーム: 図形 675">
                  <a:extLst>
                    <a:ext uri="{FF2B5EF4-FFF2-40B4-BE49-F238E27FC236}">
                      <a16:creationId xmlns:a16="http://schemas.microsoft.com/office/drawing/2014/main" id="{973BF464-F835-4FF2-92A1-295FED8705A9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83" name="グループ化 582">
                <a:extLst>
                  <a:ext uri="{FF2B5EF4-FFF2-40B4-BE49-F238E27FC236}">
                    <a16:creationId xmlns:a16="http://schemas.microsoft.com/office/drawing/2014/main" id="{AACEBB12-8F4E-4AA7-81BC-9EB524C2DE1C}"/>
                  </a:ext>
                </a:extLst>
              </p:cNvPr>
              <p:cNvGrpSpPr/>
              <p:nvPr/>
            </p:nvGrpSpPr>
            <p:grpSpPr>
              <a:xfrm rot="1581216">
                <a:off x="6039353" y="1895917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668" name="グループ化 667">
                  <a:extLst>
                    <a:ext uri="{FF2B5EF4-FFF2-40B4-BE49-F238E27FC236}">
                      <a16:creationId xmlns:a16="http://schemas.microsoft.com/office/drawing/2014/main" id="{0312069A-A3FB-4E78-8018-4CC85C8E6B12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671" name="フリーフォーム: 図形 670">
                    <a:extLst>
                      <a:ext uri="{FF2B5EF4-FFF2-40B4-BE49-F238E27FC236}">
                        <a16:creationId xmlns:a16="http://schemas.microsoft.com/office/drawing/2014/main" id="{DBEAEB0A-9D89-4279-86C9-5EF7F03724D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2" name="フリーフォーム: 図形 671">
                    <a:extLst>
                      <a:ext uri="{FF2B5EF4-FFF2-40B4-BE49-F238E27FC236}">
                        <a16:creationId xmlns:a16="http://schemas.microsoft.com/office/drawing/2014/main" id="{E25AD03A-4498-454C-B90F-3417F63616B1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3" name="フリーフォーム: 図形 672">
                    <a:extLst>
                      <a:ext uri="{FF2B5EF4-FFF2-40B4-BE49-F238E27FC236}">
                        <a16:creationId xmlns:a16="http://schemas.microsoft.com/office/drawing/2014/main" id="{958B6992-9538-4D76-BC93-B35434D23D95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69" name="フリーフォーム: 図形 668">
                  <a:extLst>
                    <a:ext uri="{FF2B5EF4-FFF2-40B4-BE49-F238E27FC236}">
                      <a16:creationId xmlns:a16="http://schemas.microsoft.com/office/drawing/2014/main" id="{36DE69D7-B4D0-4C3C-8ACC-E4D329B7C3E2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0" name="フリーフォーム: 図形 669">
                  <a:extLst>
                    <a:ext uri="{FF2B5EF4-FFF2-40B4-BE49-F238E27FC236}">
                      <a16:creationId xmlns:a16="http://schemas.microsoft.com/office/drawing/2014/main" id="{D12EC260-569C-4FDE-AE21-66CD51C89439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84" name="グループ化 583">
                <a:extLst>
                  <a:ext uri="{FF2B5EF4-FFF2-40B4-BE49-F238E27FC236}">
                    <a16:creationId xmlns:a16="http://schemas.microsoft.com/office/drawing/2014/main" id="{C35B816A-0232-42B8-BC24-E044F7E7B2C0}"/>
                  </a:ext>
                </a:extLst>
              </p:cNvPr>
              <p:cNvGrpSpPr/>
              <p:nvPr/>
            </p:nvGrpSpPr>
            <p:grpSpPr>
              <a:xfrm rot="1581216">
                <a:off x="5208773" y="1865437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662" name="グループ化 661">
                  <a:extLst>
                    <a:ext uri="{FF2B5EF4-FFF2-40B4-BE49-F238E27FC236}">
                      <a16:creationId xmlns:a16="http://schemas.microsoft.com/office/drawing/2014/main" id="{0B0DDE4F-C407-4A15-BA22-ABA2B1C0EE9F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665" name="フリーフォーム: 図形 664">
                    <a:extLst>
                      <a:ext uri="{FF2B5EF4-FFF2-40B4-BE49-F238E27FC236}">
                        <a16:creationId xmlns:a16="http://schemas.microsoft.com/office/drawing/2014/main" id="{6F565857-94C5-4361-86CE-354311F7B22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66" name="フリーフォーム: 図形 665">
                    <a:extLst>
                      <a:ext uri="{FF2B5EF4-FFF2-40B4-BE49-F238E27FC236}">
                        <a16:creationId xmlns:a16="http://schemas.microsoft.com/office/drawing/2014/main" id="{AC74D278-BA26-4465-9288-CD567BA7671F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67" name="フリーフォーム: 図形 666">
                    <a:extLst>
                      <a:ext uri="{FF2B5EF4-FFF2-40B4-BE49-F238E27FC236}">
                        <a16:creationId xmlns:a16="http://schemas.microsoft.com/office/drawing/2014/main" id="{ACFE3AE0-5CBE-42DD-B0A3-A0CBC7AAD50A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63" name="フリーフォーム: 図形 662">
                  <a:extLst>
                    <a:ext uri="{FF2B5EF4-FFF2-40B4-BE49-F238E27FC236}">
                      <a16:creationId xmlns:a16="http://schemas.microsoft.com/office/drawing/2014/main" id="{5922D1C7-4C13-47CA-96BF-C1A4DABD5591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4" name="フリーフォーム: 図形 663">
                  <a:extLst>
                    <a:ext uri="{FF2B5EF4-FFF2-40B4-BE49-F238E27FC236}">
                      <a16:creationId xmlns:a16="http://schemas.microsoft.com/office/drawing/2014/main" id="{A11ECB45-4D0C-4842-9E2D-E3B8673FAF36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85" name="グループ化 584">
                <a:extLst>
                  <a:ext uri="{FF2B5EF4-FFF2-40B4-BE49-F238E27FC236}">
                    <a16:creationId xmlns:a16="http://schemas.microsoft.com/office/drawing/2014/main" id="{03851A31-FDAA-4854-B960-6D7ED945BBEB}"/>
                  </a:ext>
                </a:extLst>
              </p:cNvPr>
              <p:cNvGrpSpPr/>
              <p:nvPr/>
            </p:nvGrpSpPr>
            <p:grpSpPr>
              <a:xfrm>
                <a:off x="5658552" y="1981334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656" name="グループ化 655">
                  <a:extLst>
                    <a:ext uri="{FF2B5EF4-FFF2-40B4-BE49-F238E27FC236}">
                      <a16:creationId xmlns:a16="http://schemas.microsoft.com/office/drawing/2014/main" id="{EAD73071-AE88-4571-ABA0-9FAFEAE5E930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659" name="フリーフォーム: 図形 658">
                    <a:extLst>
                      <a:ext uri="{FF2B5EF4-FFF2-40B4-BE49-F238E27FC236}">
                        <a16:creationId xmlns:a16="http://schemas.microsoft.com/office/drawing/2014/main" id="{44F9FDD8-5EE3-4A1C-8B27-6BA7FFF16AB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60" name="フリーフォーム: 図形 659">
                    <a:extLst>
                      <a:ext uri="{FF2B5EF4-FFF2-40B4-BE49-F238E27FC236}">
                        <a16:creationId xmlns:a16="http://schemas.microsoft.com/office/drawing/2014/main" id="{5509C9C7-0C44-4F26-80D0-71341601C04C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61" name="フリーフォーム: 図形 660">
                    <a:extLst>
                      <a:ext uri="{FF2B5EF4-FFF2-40B4-BE49-F238E27FC236}">
                        <a16:creationId xmlns:a16="http://schemas.microsoft.com/office/drawing/2014/main" id="{D25D73FF-875E-4229-A93B-8A6BBB99D171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57" name="フリーフォーム: 図形 656">
                  <a:extLst>
                    <a:ext uri="{FF2B5EF4-FFF2-40B4-BE49-F238E27FC236}">
                      <a16:creationId xmlns:a16="http://schemas.microsoft.com/office/drawing/2014/main" id="{F7366591-6083-4C51-AB04-0F705822C922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8" name="フリーフォーム: 図形 657">
                  <a:extLst>
                    <a:ext uri="{FF2B5EF4-FFF2-40B4-BE49-F238E27FC236}">
                      <a16:creationId xmlns:a16="http://schemas.microsoft.com/office/drawing/2014/main" id="{EDD05AD1-6E46-4B2E-B93F-6D41E8D69E22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86" name="グループ化 585">
                <a:extLst>
                  <a:ext uri="{FF2B5EF4-FFF2-40B4-BE49-F238E27FC236}">
                    <a16:creationId xmlns:a16="http://schemas.microsoft.com/office/drawing/2014/main" id="{BA3D8619-4BC8-443A-B44E-BE8EC4F1BE60}"/>
                  </a:ext>
                </a:extLst>
              </p:cNvPr>
              <p:cNvGrpSpPr/>
              <p:nvPr/>
            </p:nvGrpSpPr>
            <p:grpSpPr>
              <a:xfrm>
                <a:off x="4827972" y="1950854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650" name="グループ化 649">
                  <a:extLst>
                    <a:ext uri="{FF2B5EF4-FFF2-40B4-BE49-F238E27FC236}">
                      <a16:creationId xmlns:a16="http://schemas.microsoft.com/office/drawing/2014/main" id="{A6378A09-6AFD-47A9-90A1-9DAB64356E23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653" name="フリーフォーム: 図形 652">
                    <a:extLst>
                      <a:ext uri="{FF2B5EF4-FFF2-40B4-BE49-F238E27FC236}">
                        <a16:creationId xmlns:a16="http://schemas.microsoft.com/office/drawing/2014/main" id="{2DBDF915-8CF8-4E4E-B7E7-D1842A7C064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4" name="フリーフォーム: 図形 653">
                    <a:extLst>
                      <a:ext uri="{FF2B5EF4-FFF2-40B4-BE49-F238E27FC236}">
                        <a16:creationId xmlns:a16="http://schemas.microsoft.com/office/drawing/2014/main" id="{CB57CB1D-ED54-4DC3-9A51-A23D945781AC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5" name="フリーフォーム: 図形 654">
                    <a:extLst>
                      <a:ext uri="{FF2B5EF4-FFF2-40B4-BE49-F238E27FC236}">
                        <a16:creationId xmlns:a16="http://schemas.microsoft.com/office/drawing/2014/main" id="{DE440417-74E8-480E-B726-E3AB9A2320AA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51" name="フリーフォーム: 図形 650">
                  <a:extLst>
                    <a:ext uri="{FF2B5EF4-FFF2-40B4-BE49-F238E27FC236}">
                      <a16:creationId xmlns:a16="http://schemas.microsoft.com/office/drawing/2014/main" id="{DDE79309-9B05-445F-A210-4F44B4F75BCE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2" name="フリーフォーム: 図形 651">
                  <a:extLst>
                    <a:ext uri="{FF2B5EF4-FFF2-40B4-BE49-F238E27FC236}">
                      <a16:creationId xmlns:a16="http://schemas.microsoft.com/office/drawing/2014/main" id="{F22A67DE-046B-4BB5-AEFD-6AB66690F06A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87" name="グループ化 586">
                <a:extLst>
                  <a:ext uri="{FF2B5EF4-FFF2-40B4-BE49-F238E27FC236}">
                    <a16:creationId xmlns:a16="http://schemas.microsoft.com/office/drawing/2014/main" id="{62E0042D-FB9B-4586-A092-E1BE2D098D8B}"/>
                  </a:ext>
                </a:extLst>
              </p:cNvPr>
              <p:cNvGrpSpPr/>
              <p:nvPr/>
            </p:nvGrpSpPr>
            <p:grpSpPr>
              <a:xfrm rot="1581216">
                <a:off x="6138413" y="2086417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644" name="グループ化 643">
                  <a:extLst>
                    <a:ext uri="{FF2B5EF4-FFF2-40B4-BE49-F238E27FC236}">
                      <a16:creationId xmlns:a16="http://schemas.microsoft.com/office/drawing/2014/main" id="{426E5908-9EA8-40C5-8E0E-B049EF8B8D64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647" name="フリーフォーム: 図形 646">
                    <a:extLst>
                      <a:ext uri="{FF2B5EF4-FFF2-40B4-BE49-F238E27FC236}">
                        <a16:creationId xmlns:a16="http://schemas.microsoft.com/office/drawing/2014/main" id="{93F450B2-0E6B-47F7-90EB-9E65D0B898F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8" name="フリーフォーム: 図形 647">
                    <a:extLst>
                      <a:ext uri="{FF2B5EF4-FFF2-40B4-BE49-F238E27FC236}">
                        <a16:creationId xmlns:a16="http://schemas.microsoft.com/office/drawing/2014/main" id="{EC92A476-95D6-43E1-9498-B7E36AA6A795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9" name="フリーフォーム: 図形 648">
                    <a:extLst>
                      <a:ext uri="{FF2B5EF4-FFF2-40B4-BE49-F238E27FC236}">
                        <a16:creationId xmlns:a16="http://schemas.microsoft.com/office/drawing/2014/main" id="{E0721827-C3D6-40DE-843A-7CFC7072FA64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45" name="フリーフォーム: 図形 644">
                  <a:extLst>
                    <a:ext uri="{FF2B5EF4-FFF2-40B4-BE49-F238E27FC236}">
                      <a16:creationId xmlns:a16="http://schemas.microsoft.com/office/drawing/2014/main" id="{2D3D9DB9-33E8-4B55-AC32-81E0733F3CF0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6" name="フリーフォーム: 図形 645">
                  <a:extLst>
                    <a:ext uri="{FF2B5EF4-FFF2-40B4-BE49-F238E27FC236}">
                      <a16:creationId xmlns:a16="http://schemas.microsoft.com/office/drawing/2014/main" id="{5A2AD40E-0369-48D6-A517-AF0BCE57FE6C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88" name="グループ化 587">
                <a:extLst>
                  <a:ext uri="{FF2B5EF4-FFF2-40B4-BE49-F238E27FC236}">
                    <a16:creationId xmlns:a16="http://schemas.microsoft.com/office/drawing/2014/main" id="{096AC8A4-7DD1-49CE-9936-B8EFF49B506E}"/>
                  </a:ext>
                </a:extLst>
              </p:cNvPr>
              <p:cNvGrpSpPr/>
              <p:nvPr/>
            </p:nvGrpSpPr>
            <p:grpSpPr>
              <a:xfrm rot="1581216">
                <a:off x="5307833" y="2055937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638" name="グループ化 637">
                  <a:extLst>
                    <a:ext uri="{FF2B5EF4-FFF2-40B4-BE49-F238E27FC236}">
                      <a16:creationId xmlns:a16="http://schemas.microsoft.com/office/drawing/2014/main" id="{A2620121-91DE-4BAE-A689-B658DBCE7661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641" name="フリーフォーム: 図形 640">
                    <a:extLst>
                      <a:ext uri="{FF2B5EF4-FFF2-40B4-BE49-F238E27FC236}">
                        <a16:creationId xmlns:a16="http://schemas.microsoft.com/office/drawing/2014/main" id="{DBDD67E5-39F4-4F4A-8924-5EA607C9674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2" name="フリーフォーム: 図形 641">
                    <a:extLst>
                      <a:ext uri="{FF2B5EF4-FFF2-40B4-BE49-F238E27FC236}">
                        <a16:creationId xmlns:a16="http://schemas.microsoft.com/office/drawing/2014/main" id="{14FEDCFA-94D0-4F53-B6C6-C05C080DFF76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3" name="フリーフォーム: 図形 642">
                    <a:extLst>
                      <a:ext uri="{FF2B5EF4-FFF2-40B4-BE49-F238E27FC236}">
                        <a16:creationId xmlns:a16="http://schemas.microsoft.com/office/drawing/2014/main" id="{98F137B1-7A35-4FB8-993E-20E025E9F8F4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39" name="フリーフォーム: 図形 638">
                  <a:extLst>
                    <a:ext uri="{FF2B5EF4-FFF2-40B4-BE49-F238E27FC236}">
                      <a16:creationId xmlns:a16="http://schemas.microsoft.com/office/drawing/2014/main" id="{EEE39068-80C5-4C40-942E-D0D5A7B0C4C3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0" name="フリーフォーム: 図形 639">
                  <a:extLst>
                    <a:ext uri="{FF2B5EF4-FFF2-40B4-BE49-F238E27FC236}">
                      <a16:creationId xmlns:a16="http://schemas.microsoft.com/office/drawing/2014/main" id="{9E3D9E00-B54F-4807-8B05-1004357D5368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89" name="グループ化 588">
                <a:extLst>
                  <a:ext uri="{FF2B5EF4-FFF2-40B4-BE49-F238E27FC236}">
                    <a16:creationId xmlns:a16="http://schemas.microsoft.com/office/drawing/2014/main" id="{550644D6-6DA9-4350-99BA-2178EAF73D37}"/>
                  </a:ext>
                </a:extLst>
              </p:cNvPr>
              <p:cNvGrpSpPr/>
              <p:nvPr/>
            </p:nvGrpSpPr>
            <p:grpSpPr>
              <a:xfrm rot="1581216">
                <a:off x="5749793" y="2208338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632" name="グループ化 631">
                  <a:extLst>
                    <a:ext uri="{FF2B5EF4-FFF2-40B4-BE49-F238E27FC236}">
                      <a16:creationId xmlns:a16="http://schemas.microsoft.com/office/drawing/2014/main" id="{2B47B7AD-D9BF-4EDB-A523-A1D763DF0D55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635" name="フリーフォーム: 図形 634">
                    <a:extLst>
                      <a:ext uri="{FF2B5EF4-FFF2-40B4-BE49-F238E27FC236}">
                        <a16:creationId xmlns:a16="http://schemas.microsoft.com/office/drawing/2014/main" id="{BEE2EADF-968D-4859-8509-353D86E0FCB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6" name="フリーフォーム: 図形 635">
                    <a:extLst>
                      <a:ext uri="{FF2B5EF4-FFF2-40B4-BE49-F238E27FC236}">
                        <a16:creationId xmlns:a16="http://schemas.microsoft.com/office/drawing/2014/main" id="{C87010A8-5E89-4D8E-98E0-5870AA34D9A8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7" name="フリーフォーム: 図形 636">
                    <a:extLst>
                      <a:ext uri="{FF2B5EF4-FFF2-40B4-BE49-F238E27FC236}">
                        <a16:creationId xmlns:a16="http://schemas.microsoft.com/office/drawing/2014/main" id="{DD684BD2-8907-4470-8481-3807E012EE7F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33" name="フリーフォーム: 図形 632">
                  <a:extLst>
                    <a:ext uri="{FF2B5EF4-FFF2-40B4-BE49-F238E27FC236}">
                      <a16:creationId xmlns:a16="http://schemas.microsoft.com/office/drawing/2014/main" id="{10104120-19BE-4658-9CE8-E954FFAA77D6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4" name="フリーフォーム: 図形 633">
                  <a:extLst>
                    <a:ext uri="{FF2B5EF4-FFF2-40B4-BE49-F238E27FC236}">
                      <a16:creationId xmlns:a16="http://schemas.microsoft.com/office/drawing/2014/main" id="{36F44452-DF2B-40D4-86F8-500BCD588278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90" name="グループ化 589">
                <a:extLst>
                  <a:ext uri="{FF2B5EF4-FFF2-40B4-BE49-F238E27FC236}">
                    <a16:creationId xmlns:a16="http://schemas.microsoft.com/office/drawing/2014/main" id="{098422F5-04DC-4E94-AC21-C85CDE011526}"/>
                  </a:ext>
                </a:extLst>
              </p:cNvPr>
              <p:cNvGrpSpPr/>
              <p:nvPr/>
            </p:nvGrpSpPr>
            <p:grpSpPr>
              <a:xfrm>
                <a:off x="4819689" y="2209329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626" name="グループ化 625">
                  <a:extLst>
                    <a:ext uri="{FF2B5EF4-FFF2-40B4-BE49-F238E27FC236}">
                      <a16:creationId xmlns:a16="http://schemas.microsoft.com/office/drawing/2014/main" id="{658D99AD-30B5-4100-8427-07840E1BB6EF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629" name="フリーフォーム: 図形 628">
                    <a:extLst>
                      <a:ext uri="{FF2B5EF4-FFF2-40B4-BE49-F238E27FC236}">
                        <a16:creationId xmlns:a16="http://schemas.microsoft.com/office/drawing/2014/main" id="{4C68BFAE-ABF3-43D4-97C3-23A570DD150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0" name="フリーフォーム: 図形 629">
                    <a:extLst>
                      <a:ext uri="{FF2B5EF4-FFF2-40B4-BE49-F238E27FC236}">
                        <a16:creationId xmlns:a16="http://schemas.microsoft.com/office/drawing/2014/main" id="{6BC2A9D2-E692-4027-BB6C-F20D996BF278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1" name="フリーフォーム: 図形 630">
                    <a:extLst>
                      <a:ext uri="{FF2B5EF4-FFF2-40B4-BE49-F238E27FC236}">
                        <a16:creationId xmlns:a16="http://schemas.microsoft.com/office/drawing/2014/main" id="{BDE771E2-4FD7-4231-9B76-F6728B1F6D0F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27" name="フリーフォーム: 図形 626">
                  <a:extLst>
                    <a:ext uri="{FF2B5EF4-FFF2-40B4-BE49-F238E27FC236}">
                      <a16:creationId xmlns:a16="http://schemas.microsoft.com/office/drawing/2014/main" id="{D6D6F057-E0D8-4693-8811-779D66485618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8" name="フリーフォーム: 図形 627">
                  <a:extLst>
                    <a:ext uri="{FF2B5EF4-FFF2-40B4-BE49-F238E27FC236}">
                      <a16:creationId xmlns:a16="http://schemas.microsoft.com/office/drawing/2014/main" id="{5CB6137E-4418-4F05-B6C6-040498955C81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91" name="グループ化 590">
                <a:extLst>
                  <a:ext uri="{FF2B5EF4-FFF2-40B4-BE49-F238E27FC236}">
                    <a16:creationId xmlns:a16="http://schemas.microsoft.com/office/drawing/2014/main" id="{7C16137C-7157-4128-972D-5740837EC6D5}"/>
                  </a:ext>
                </a:extLst>
              </p:cNvPr>
              <p:cNvGrpSpPr/>
              <p:nvPr/>
            </p:nvGrpSpPr>
            <p:grpSpPr>
              <a:xfrm rot="1581216">
                <a:off x="5300213" y="2276917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620" name="グループ化 619">
                  <a:extLst>
                    <a:ext uri="{FF2B5EF4-FFF2-40B4-BE49-F238E27FC236}">
                      <a16:creationId xmlns:a16="http://schemas.microsoft.com/office/drawing/2014/main" id="{C81C18BB-2321-46AE-ACB5-AA9C2B144CCD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623" name="フリーフォーム: 図形 622">
                    <a:extLst>
                      <a:ext uri="{FF2B5EF4-FFF2-40B4-BE49-F238E27FC236}">
                        <a16:creationId xmlns:a16="http://schemas.microsoft.com/office/drawing/2014/main" id="{3189E37E-0068-4215-B8F5-D93645F1FFF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4" name="フリーフォーム: 図形 623">
                    <a:extLst>
                      <a:ext uri="{FF2B5EF4-FFF2-40B4-BE49-F238E27FC236}">
                        <a16:creationId xmlns:a16="http://schemas.microsoft.com/office/drawing/2014/main" id="{F7A5BF20-1D02-4434-880F-AEF2B58CFF31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5" name="フリーフォーム: 図形 624">
                    <a:extLst>
                      <a:ext uri="{FF2B5EF4-FFF2-40B4-BE49-F238E27FC236}">
                        <a16:creationId xmlns:a16="http://schemas.microsoft.com/office/drawing/2014/main" id="{B2B55C52-5CC3-4C4A-9046-A6E2A9C5D876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21" name="フリーフォーム: 図形 620">
                  <a:extLst>
                    <a:ext uri="{FF2B5EF4-FFF2-40B4-BE49-F238E27FC236}">
                      <a16:creationId xmlns:a16="http://schemas.microsoft.com/office/drawing/2014/main" id="{66751255-F910-4678-B350-F67380863E99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2" name="フリーフォーム: 図形 621">
                  <a:extLst>
                    <a:ext uri="{FF2B5EF4-FFF2-40B4-BE49-F238E27FC236}">
                      <a16:creationId xmlns:a16="http://schemas.microsoft.com/office/drawing/2014/main" id="{DC9366E8-36A9-4951-A206-C4F21B661542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92" name="グループ化 591">
                <a:extLst>
                  <a:ext uri="{FF2B5EF4-FFF2-40B4-BE49-F238E27FC236}">
                    <a16:creationId xmlns:a16="http://schemas.microsoft.com/office/drawing/2014/main" id="{35F0B788-3C87-4D35-B101-B09F233D5DCA}"/>
                  </a:ext>
                </a:extLst>
              </p:cNvPr>
              <p:cNvGrpSpPr/>
              <p:nvPr/>
            </p:nvGrpSpPr>
            <p:grpSpPr>
              <a:xfrm>
                <a:off x="4500312" y="2027054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614" name="グループ化 613">
                  <a:extLst>
                    <a:ext uri="{FF2B5EF4-FFF2-40B4-BE49-F238E27FC236}">
                      <a16:creationId xmlns:a16="http://schemas.microsoft.com/office/drawing/2014/main" id="{FB240C60-0181-405B-B284-CA33E394A89D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617" name="フリーフォーム: 図形 616">
                    <a:extLst>
                      <a:ext uri="{FF2B5EF4-FFF2-40B4-BE49-F238E27FC236}">
                        <a16:creationId xmlns:a16="http://schemas.microsoft.com/office/drawing/2014/main" id="{ACE71324-5813-4B89-93CF-6B56A21C2F6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8" name="フリーフォーム: 図形 617">
                    <a:extLst>
                      <a:ext uri="{FF2B5EF4-FFF2-40B4-BE49-F238E27FC236}">
                        <a16:creationId xmlns:a16="http://schemas.microsoft.com/office/drawing/2014/main" id="{DC4611B5-ABE0-4B6A-8547-1B065F017762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9" name="フリーフォーム: 図形 618">
                    <a:extLst>
                      <a:ext uri="{FF2B5EF4-FFF2-40B4-BE49-F238E27FC236}">
                        <a16:creationId xmlns:a16="http://schemas.microsoft.com/office/drawing/2014/main" id="{B23E638A-0C60-4571-B095-E74401DB6FB6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15" name="フリーフォーム: 図形 614">
                  <a:extLst>
                    <a:ext uri="{FF2B5EF4-FFF2-40B4-BE49-F238E27FC236}">
                      <a16:creationId xmlns:a16="http://schemas.microsoft.com/office/drawing/2014/main" id="{2997BC1D-015E-4012-A0CE-3B950C11963E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6" name="フリーフォーム: 図形 615">
                  <a:extLst>
                    <a:ext uri="{FF2B5EF4-FFF2-40B4-BE49-F238E27FC236}">
                      <a16:creationId xmlns:a16="http://schemas.microsoft.com/office/drawing/2014/main" id="{EC207B58-55F8-494F-B04D-2CFAC9FDFCFF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93" name="グループ化 592">
                <a:extLst>
                  <a:ext uri="{FF2B5EF4-FFF2-40B4-BE49-F238E27FC236}">
                    <a16:creationId xmlns:a16="http://schemas.microsoft.com/office/drawing/2014/main" id="{78AE96FD-96ED-4E17-AAE2-18DF8F01540C}"/>
                  </a:ext>
                </a:extLst>
              </p:cNvPr>
              <p:cNvGrpSpPr/>
              <p:nvPr/>
            </p:nvGrpSpPr>
            <p:grpSpPr>
              <a:xfrm>
                <a:off x="4888269" y="2056929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608" name="グループ化 607">
                  <a:extLst>
                    <a:ext uri="{FF2B5EF4-FFF2-40B4-BE49-F238E27FC236}">
                      <a16:creationId xmlns:a16="http://schemas.microsoft.com/office/drawing/2014/main" id="{85EF57EC-8BFB-45CA-84BE-F52DFA00BF21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611" name="フリーフォーム: 図形 610">
                    <a:extLst>
                      <a:ext uri="{FF2B5EF4-FFF2-40B4-BE49-F238E27FC236}">
                        <a16:creationId xmlns:a16="http://schemas.microsoft.com/office/drawing/2014/main" id="{359F6FD4-5625-40DC-BA2E-6294D5863F0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2" name="フリーフォーム: 図形 611">
                    <a:extLst>
                      <a:ext uri="{FF2B5EF4-FFF2-40B4-BE49-F238E27FC236}">
                        <a16:creationId xmlns:a16="http://schemas.microsoft.com/office/drawing/2014/main" id="{08F5FC0B-3997-4230-A6DC-CE5782F6499D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3" name="フリーフォーム: 図形 612">
                    <a:extLst>
                      <a:ext uri="{FF2B5EF4-FFF2-40B4-BE49-F238E27FC236}">
                        <a16:creationId xmlns:a16="http://schemas.microsoft.com/office/drawing/2014/main" id="{40C204B2-2140-4AE2-A495-A609CC49120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09" name="フリーフォーム: 図形 608">
                  <a:extLst>
                    <a:ext uri="{FF2B5EF4-FFF2-40B4-BE49-F238E27FC236}">
                      <a16:creationId xmlns:a16="http://schemas.microsoft.com/office/drawing/2014/main" id="{A02A842A-8FA2-4575-8D2B-9412FD751D24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0" name="フリーフォーム: 図形 609">
                  <a:extLst>
                    <a:ext uri="{FF2B5EF4-FFF2-40B4-BE49-F238E27FC236}">
                      <a16:creationId xmlns:a16="http://schemas.microsoft.com/office/drawing/2014/main" id="{157B8546-BF26-4329-854E-BF499E6C517C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94" name="グループ化 593">
                <a:extLst>
                  <a:ext uri="{FF2B5EF4-FFF2-40B4-BE49-F238E27FC236}">
                    <a16:creationId xmlns:a16="http://schemas.microsoft.com/office/drawing/2014/main" id="{E07D0423-BA27-4F37-BDC3-8CE2D625632B}"/>
                  </a:ext>
                </a:extLst>
              </p:cNvPr>
              <p:cNvGrpSpPr/>
              <p:nvPr/>
            </p:nvGrpSpPr>
            <p:grpSpPr>
              <a:xfrm>
                <a:off x="5558829" y="2171229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602" name="グループ化 601">
                  <a:extLst>
                    <a:ext uri="{FF2B5EF4-FFF2-40B4-BE49-F238E27FC236}">
                      <a16:creationId xmlns:a16="http://schemas.microsoft.com/office/drawing/2014/main" id="{D3C21577-438D-4B83-9731-CD814AA4176E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605" name="フリーフォーム: 図形 604">
                    <a:extLst>
                      <a:ext uri="{FF2B5EF4-FFF2-40B4-BE49-F238E27FC236}">
                        <a16:creationId xmlns:a16="http://schemas.microsoft.com/office/drawing/2014/main" id="{8BD095B0-EC22-4965-8AA7-D8ADD0F4808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6" name="フリーフォーム: 図形 605">
                    <a:extLst>
                      <a:ext uri="{FF2B5EF4-FFF2-40B4-BE49-F238E27FC236}">
                        <a16:creationId xmlns:a16="http://schemas.microsoft.com/office/drawing/2014/main" id="{6CB88F6B-CFD4-4B52-87CF-2AE59438B521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7" name="フリーフォーム: 図形 606">
                    <a:extLst>
                      <a:ext uri="{FF2B5EF4-FFF2-40B4-BE49-F238E27FC236}">
                        <a16:creationId xmlns:a16="http://schemas.microsoft.com/office/drawing/2014/main" id="{7527DFFF-D080-4795-8C76-C4CF78EE6A66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03" name="フリーフォーム: 図形 602">
                  <a:extLst>
                    <a:ext uri="{FF2B5EF4-FFF2-40B4-BE49-F238E27FC236}">
                      <a16:creationId xmlns:a16="http://schemas.microsoft.com/office/drawing/2014/main" id="{C2C5BAA8-30E5-4FB1-B201-929F5DEE928D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4" name="フリーフォーム: 図形 603">
                  <a:extLst>
                    <a:ext uri="{FF2B5EF4-FFF2-40B4-BE49-F238E27FC236}">
                      <a16:creationId xmlns:a16="http://schemas.microsoft.com/office/drawing/2014/main" id="{F3CE5098-C8C5-4FF9-90CA-893B3D3C7427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95" name="グループ化 594">
                <a:extLst>
                  <a:ext uri="{FF2B5EF4-FFF2-40B4-BE49-F238E27FC236}">
                    <a16:creationId xmlns:a16="http://schemas.microsoft.com/office/drawing/2014/main" id="{C1ED53A7-C7AB-4480-A588-12E0D36E79D6}"/>
                  </a:ext>
                </a:extLst>
              </p:cNvPr>
              <p:cNvGrpSpPr/>
              <p:nvPr/>
            </p:nvGrpSpPr>
            <p:grpSpPr>
              <a:xfrm rot="419745">
                <a:off x="5963294" y="2101622"/>
                <a:ext cx="413805" cy="445115"/>
                <a:chOff x="2608891" y="1454698"/>
                <a:chExt cx="2751102" cy="2959258"/>
              </a:xfrm>
            </p:grpSpPr>
            <p:grpSp>
              <p:nvGrpSpPr>
                <p:cNvPr id="596" name="グループ化 595">
                  <a:extLst>
                    <a:ext uri="{FF2B5EF4-FFF2-40B4-BE49-F238E27FC236}">
                      <a16:creationId xmlns:a16="http://schemas.microsoft.com/office/drawing/2014/main" id="{EE4F213F-12F9-4615-AF57-21A6E73761AA}"/>
                    </a:ext>
                  </a:extLst>
                </p:cNvPr>
                <p:cNvGrpSpPr/>
                <p:nvPr/>
              </p:nvGrpSpPr>
              <p:grpSpPr>
                <a:xfrm>
                  <a:off x="2608891" y="1454698"/>
                  <a:ext cx="2751102" cy="2959258"/>
                  <a:chOff x="2608891" y="1454698"/>
                  <a:chExt cx="2751102" cy="2959258"/>
                </a:xfrm>
                <a:solidFill>
                  <a:srgbClr val="33CC33"/>
                </a:solidFill>
              </p:grpSpPr>
              <p:sp>
                <p:nvSpPr>
                  <p:cNvPr id="599" name="フリーフォーム: 図形 598">
                    <a:extLst>
                      <a:ext uri="{FF2B5EF4-FFF2-40B4-BE49-F238E27FC236}">
                        <a16:creationId xmlns:a16="http://schemas.microsoft.com/office/drawing/2014/main" id="{E5BBBEA5-82F7-4FEC-8322-9D2845D7C0A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9475" y="1749467"/>
                    <a:ext cx="2442997" cy="1853460"/>
                  </a:xfrm>
                  <a:custGeom>
                    <a:avLst/>
                    <a:gdLst>
                      <a:gd name="connsiteX0" fmla="*/ 2442997 w 2442997"/>
                      <a:gd name="connsiteY0" fmla="*/ 1012977 h 1853460"/>
                      <a:gd name="connsiteX1" fmla="*/ 2409049 w 2442997"/>
                      <a:gd name="connsiteY1" fmla="*/ 1020862 h 1853460"/>
                      <a:gd name="connsiteX2" fmla="*/ 2337301 w 2442997"/>
                      <a:gd name="connsiteY2" fmla="*/ 1026274 h 1853460"/>
                      <a:gd name="connsiteX3" fmla="*/ 2318383 w 2442997"/>
                      <a:gd name="connsiteY3" fmla="*/ 986627 h 1853460"/>
                      <a:gd name="connsiteX4" fmla="*/ 2288317 w 2442997"/>
                      <a:gd name="connsiteY4" fmla="*/ 878477 h 1853460"/>
                      <a:gd name="connsiteX5" fmla="*/ 2262183 w 2442997"/>
                      <a:gd name="connsiteY5" fmla="*/ 922433 h 1853460"/>
                      <a:gd name="connsiteX6" fmla="*/ 1545615 w 2442997"/>
                      <a:gd name="connsiteY6" fmla="*/ 1536121 h 1853460"/>
                      <a:gd name="connsiteX7" fmla="*/ 232864 w 2442997"/>
                      <a:gd name="connsiteY7" fmla="*/ 1715355 h 1853460"/>
                      <a:gd name="connsiteX8" fmla="*/ 1488403 w 2442997"/>
                      <a:gd name="connsiteY8" fmla="*/ 1437028 h 1853460"/>
                      <a:gd name="connsiteX9" fmla="*/ 2208388 w 2442997"/>
                      <a:gd name="connsiteY9" fmla="*/ 831697 h 1853460"/>
                      <a:gd name="connsiteX10" fmla="*/ 2228729 w 2442997"/>
                      <a:gd name="connsiteY10" fmla="*/ 800080 h 1853460"/>
                      <a:gd name="connsiteX11" fmla="*/ 2101735 w 2442997"/>
                      <a:gd name="connsiteY11" fmla="*/ 851318 h 1853460"/>
                      <a:gd name="connsiteX12" fmla="*/ 1062175 w 2442997"/>
                      <a:gd name="connsiteY12" fmla="*/ 801519 h 1853460"/>
                      <a:gd name="connsiteX13" fmla="*/ 7182 w 2442997"/>
                      <a:gd name="connsiteY13" fmla="*/ 0 h 1853460"/>
                      <a:gd name="connsiteX14" fmla="*/ 1091790 w 2442997"/>
                      <a:gd name="connsiteY14" fmla="*/ 690993 h 1853460"/>
                      <a:gd name="connsiteX15" fmla="*/ 2185702 w 2442997"/>
                      <a:gd name="connsiteY15" fmla="*/ 736625 h 1853460"/>
                      <a:gd name="connsiteX16" fmla="*/ 2280114 w 2442997"/>
                      <a:gd name="connsiteY16" fmla="*/ 698424 h 1853460"/>
                      <a:gd name="connsiteX17" fmla="*/ 2287105 w 2442997"/>
                      <a:gd name="connsiteY17" fmla="*/ 618472 h 1853460"/>
                      <a:gd name="connsiteX18" fmla="*/ 2318383 w 2442997"/>
                      <a:gd name="connsiteY18" fmla="*/ 505964 h 1853460"/>
                      <a:gd name="connsiteX19" fmla="*/ 2329742 w 2442997"/>
                      <a:gd name="connsiteY19" fmla="*/ 482159 h 1853460"/>
                      <a:gd name="connsiteX20" fmla="*/ 2335690 w 2442997"/>
                      <a:gd name="connsiteY20" fmla="*/ 481710 h 1853460"/>
                      <a:gd name="connsiteX21" fmla="*/ 2409049 w 2442997"/>
                      <a:gd name="connsiteY21" fmla="*/ 487243 h 1853460"/>
                      <a:gd name="connsiteX22" fmla="*/ 2437608 w 2442997"/>
                      <a:gd name="connsiteY22" fmla="*/ 493876 h 1853460"/>
                      <a:gd name="connsiteX23" fmla="*/ 2433025 w 2442997"/>
                      <a:gd name="connsiteY23" fmla="*/ 506003 h 1853460"/>
                      <a:gd name="connsiteX24" fmla="*/ 2400221 w 2442997"/>
                      <a:gd name="connsiteY24" fmla="*/ 746295 h 1853460"/>
                      <a:gd name="connsiteX25" fmla="*/ 2433025 w 2442997"/>
                      <a:gd name="connsiteY25" fmla="*/ 986587 h 1853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442997" h="1853460">
                        <a:moveTo>
                          <a:pt x="2442997" y="1012977"/>
                        </a:moveTo>
                        <a:lnTo>
                          <a:pt x="2409049" y="1020862"/>
                        </a:lnTo>
                        <a:lnTo>
                          <a:pt x="2337301" y="1026274"/>
                        </a:lnTo>
                        <a:lnTo>
                          <a:pt x="2318383" y="986627"/>
                        </a:lnTo>
                        <a:lnTo>
                          <a:pt x="2288317" y="878477"/>
                        </a:lnTo>
                        <a:lnTo>
                          <a:pt x="2262183" y="922433"/>
                        </a:lnTo>
                        <a:cubicBezTo>
                          <a:pt x="2120464" y="1126748"/>
                          <a:pt x="1866425" y="1350902"/>
                          <a:pt x="1545615" y="1536121"/>
                        </a:cubicBezTo>
                        <a:cubicBezTo>
                          <a:pt x="958993" y="1874808"/>
                          <a:pt x="371254" y="1955054"/>
                          <a:pt x="232864" y="1715355"/>
                        </a:cubicBezTo>
                        <a:cubicBezTo>
                          <a:pt x="473355" y="1839600"/>
                          <a:pt x="989186" y="1725251"/>
                          <a:pt x="1488403" y="1437028"/>
                        </a:cubicBezTo>
                        <a:cubicBezTo>
                          <a:pt x="1800414" y="1256888"/>
                          <a:pt x="2056849" y="1037169"/>
                          <a:pt x="2208388" y="831697"/>
                        </a:cubicBezTo>
                        <a:lnTo>
                          <a:pt x="2228729" y="800080"/>
                        </a:lnTo>
                        <a:lnTo>
                          <a:pt x="2101735" y="851318"/>
                        </a:lnTo>
                        <a:cubicBezTo>
                          <a:pt x="1854332" y="923038"/>
                          <a:pt x="1471107" y="911092"/>
                          <a:pt x="1062175" y="801519"/>
                        </a:cubicBezTo>
                        <a:cubicBezTo>
                          <a:pt x="407883" y="626202"/>
                          <a:pt x="-64454" y="267349"/>
                          <a:pt x="7182" y="0"/>
                        </a:cubicBezTo>
                        <a:cubicBezTo>
                          <a:pt x="89379" y="257907"/>
                          <a:pt x="534985" y="541798"/>
                          <a:pt x="1091790" y="690993"/>
                        </a:cubicBezTo>
                        <a:cubicBezTo>
                          <a:pt x="1518093" y="805221"/>
                          <a:pt x="1927424" y="818480"/>
                          <a:pt x="2185702" y="736625"/>
                        </a:cubicBezTo>
                        <a:lnTo>
                          <a:pt x="2280114" y="698424"/>
                        </a:lnTo>
                        <a:lnTo>
                          <a:pt x="2287105" y="618472"/>
                        </a:lnTo>
                        <a:cubicBezTo>
                          <a:pt x="2294368" y="578093"/>
                          <a:pt x="2304981" y="540266"/>
                          <a:pt x="2318383" y="505964"/>
                        </a:cubicBezTo>
                        <a:lnTo>
                          <a:pt x="2329742" y="482159"/>
                        </a:lnTo>
                        <a:lnTo>
                          <a:pt x="2335690" y="481710"/>
                        </a:lnTo>
                        <a:cubicBezTo>
                          <a:pt x="2360819" y="481710"/>
                          <a:pt x="2385353" y="483615"/>
                          <a:pt x="2409049" y="487243"/>
                        </a:cubicBezTo>
                        <a:lnTo>
                          <a:pt x="2437608" y="493876"/>
                        </a:lnTo>
                        <a:lnTo>
                          <a:pt x="2433025" y="506003"/>
                        </a:lnTo>
                        <a:cubicBezTo>
                          <a:pt x="2411733" y="579641"/>
                          <a:pt x="2400221" y="661734"/>
                          <a:pt x="2400221" y="746295"/>
                        </a:cubicBezTo>
                        <a:cubicBezTo>
                          <a:pt x="2400221" y="830856"/>
                          <a:pt x="2411733" y="912950"/>
                          <a:pt x="2433025" y="98658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0" name="フリーフォーム: 図形 599">
                    <a:extLst>
                      <a:ext uri="{FF2B5EF4-FFF2-40B4-BE49-F238E27FC236}">
                        <a16:creationId xmlns:a16="http://schemas.microsoft.com/office/drawing/2014/main" id="{9ADB3CC1-56C6-487F-B72F-B910921E0C9E}"/>
                      </a:ext>
                    </a:extLst>
                  </p:cNvPr>
                  <p:cNvSpPr/>
                  <p:nvPr/>
                </p:nvSpPr>
                <p:spPr>
                  <a:xfrm>
                    <a:off x="4040877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1" name="フリーフォーム: 図形 600">
                    <a:extLst>
                      <a:ext uri="{FF2B5EF4-FFF2-40B4-BE49-F238E27FC236}">
                        <a16:creationId xmlns:a16="http://schemas.microsoft.com/office/drawing/2014/main" id="{807680DA-3DC7-4A9C-A8A0-982CEF10E394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608891" y="3260785"/>
                    <a:ext cx="1319116" cy="1153171"/>
                  </a:xfrm>
                  <a:custGeom>
                    <a:avLst/>
                    <a:gdLst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163227 w 3701936"/>
                      <a:gd name="connsiteY8" fmla="*/ 0 h 3259258"/>
                      <a:gd name="connsiteX9" fmla="*/ 1317400 w 3701936"/>
                      <a:gd name="connsiteY9" fmla="*/ 25365 h 3259258"/>
                      <a:gd name="connsiteX10" fmla="*/ 1850968 w 3701936"/>
                      <a:gd name="connsiteY10" fmla="*/ 61627 h 3259258"/>
                      <a:gd name="connsiteX11" fmla="*/ 2384536 w 3701936"/>
                      <a:gd name="connsiteY11" fmla="*/ 25365 h 3259258"/>
                      <a:gd name="connsiteX0" fmla="*/ 2538710 w 3701936"/>
                      <a:gd name="connsiteY0" fmla="*/ 0 h 3259258"/>
                      <a:gd name="connsiteX1" fmla="*/ 2649463 w 3701936"/>
                      <a:gd name="connsiteY1" fmla="*/ 23025 h 3259258"/>
                      <a:gd name="connsiteX2" fmla="*/ 3638426 w 3701936"/>
                      <a:gd name="connsiteY2" fmla="*/ 1998251 h 3259258"/>
                      <a:gd name="connsiteX3" fmla="*/ 1941384 w 3701936"/>
                      <a:gd name="connsiteY3" fmla="*/ 3244934 h 3259258"/>
                      <a:gd name="connsiteX4" fmla="*/ 1850967 w 3701936"/>
                      <a:gd name="connsiteY4" fmla="*/ 3226137 h 3259258"/>
                      <a:gd name="connsiteX5" fmla="*/ 1760552 w 3701936"/>
                      <a:gd name="connsiteY5" fmla="*/ 3244934 h 3259258"/>
                      <a:gd name="connsiteX6" fmla="*/ 63510 w 3701936"/>
                      <a:gd name="connsiteY6" fmla="*/ 1998251 h 3259258"/>
                      <a:gd name="connsiteX7" fmla="*/ 1052474 w 3701936"/>
                      <a:gd name="connsiteY7" fmla="*/ 23025 h 3259258"/>
                      <a:gd name="connsiteX8" fmla="*/ 1317400 w 3701936"/>
                      <a:gd name="connsiteY8" fmla="*/ 25365 h 3259258"/>
                      <a:gd name="connsiteX9" fmla="*/ 1850968 w 3701936"/>
                      <a:gd name="connsiteY9" fmla="*/ 61627 h 3259258"/>
                      <a:gd name="connsiteX10" fmla="*/ 2384536 w 3701936"/>
                      <a:gd name="connsiteY10" fmla="*/ 25365 h 3259258"/>
                      <a:gd name="connsiteX11" fmla="*/ 2538710 w 3701936"/>
                      <a:gd name="connsiteY11" fmla="*/ 0 h 3259258"/>
                      <a:gd name="connsiteX0" fmla="*/ 2384536 w 3701936"/>
                      <a:gd name="connsiteY0" fmla="*/ 2340 h 3236233"/>
                      <a:gd name="connsiteX1" fmla="*/ 2649463 w 3701936"/>
                      <a:gd name="connsiteY1" fmla="*/ 0 h 3236233"/>
                      <a:gd name="connsiteX2" fmla="*/ 3638426 w 3701936"/>
                      <a:gd name="connsiteY2" fmla="*/ 1975226 h 3236233"/>
                      <a:gd name="connsiteX3" fmla="*/ 1941384 w 3701936"/>
                      <a:gd name="connsiteY3" fmla="*/ 3221909 h 3236233"/>
                      <a:gd name="connsiteX4" fmla="*/ 1850967 w 3701936"/>
                      <a:gd name="connsiteY4" fmla="*/ 3203112 h 3236233"/>
                      <a:gd name="connsiteX5" fmla="*/ 1760552 w 3701936"/>
                      <a:gd name="connsiteY5" fmla="*/ 3221909 h 3236233"/>
                      <a:gd name="connsiteX6" fmla="*/ 63510 w 3701936"/>
                      <a:gd name="connsiteY6" fmla="*/ 1975226 h 3236233"/>
                      <a:gd name="connsiteX7" fmla="*/ 1052474 w 3701936"/>
                      <a:gd name="connsiteY7" fmla="*/ 0 h 3236233"/>
                      <a:gd name="connsiteX8" fmla="*/ 1317400 w 3701936"/>
                      <a:gd name="connsiteY8" fmla="*/ 2340 h 3236233"/>
                      <a:gd name="connsiteX9" fmla="*/ 1850968 w 3701936"/>
                      <a:gd name="connsiteY9" fmla="*/ 38602 h 3236233"/>
                      <a:gd name="connsiteX10" fmla="*/ 2384536 w 3701936"/>
                      <a:gd name="connsiteY10" fmla="*/ 2340 h 3236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701936" h="3236233">
                        <a:moveTo>
                          <a:pt x="2384536" y="2340"/>
                        </a:moveTo>
                        <a:lnTo>
                          <a:pt x="2649463" y="0"/>
                        </a:lnTo>
                        <a:cubicBezTo>
                          <a:pt x="3431786" y="209623"/>
                          <a:pt x="3874560" y="1093962"/>
                          <a:pt x="3638426" y="1975226"/>
                        </a:cubicBezTo>
                        <a:cubicBezTo>
                          <a:pt x="3417050" y="2801412"/>
                          <a:pt x="2677569" y="3331589"/>
                          <a:pt x="1941384" y="3221909"/>
                        </a:cubicBezTo>
                        <a:lnTo>
                          <a:pt x="1850967" y="3203112"/>
                        </a:lnTo>
                        <a:lnTo>
                          <a:pt x="1760552" y="3221909"/>
                        </a:lnTo>
                        <a:cubicBezTo>
                          <a:pt x="1024367" y="3331588"/>
                          <a:pt x="284886" y="2801411"/>
                          <a:pt x="63510" y="1975226"/>
                        </a:cubicBezTo>
                        <a:cubicBezTo>
                          <a:pt x="-172624" y="1093961"/>
                          <a:pt x="270150" y="209623"/>
                          <a:pt x="1052474" y="0"/>
                        </a:cubicBezTo>
                        <a:lnTo>
                          <a:pt x="1317400" y="2340"/>
                        </a:lnTo>
                        <a:cubicBezTo>
                          <a:pt x="1485954" y="25907"/>
                          <a:pt x="1665163" y="38602"/>
                          <a:pt x="1850968" y="38602"/>
                        </a:cubicBezTo>
                        <a:cubicBezTo>
                          <a:pt x="2036773" y="38602"/>
                          <a:pt x="2215982" y="25907"/>
                          <a:pt x="2384536" y="234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933"/>
                      </a:gs>
                      <a:gs pos="60000">
                        <a:srgbClr val="FF0000"/>
                      </a:gs>
                      <a:gs pos="80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97" name="フリーフォーム: 図形 596">
                  <a:extLst>
                    <a:ext uri="{FF2B5EF4-FFF2-40B4-BE49-F238E27FC236}">
                      <a16:creationId xmlns:a16="http://schemas.microsoft.com/office/drawing/2014/main" id="{4D60C155-5158-4515-B9CA-02FD12AA8FEC}"/>
                    </a:ext>
                  </a:extLst>
                </p:cNvPr>
                <p:cNvSpPr/>
                <p:nvPr/>
              </p:nvSpPr>
              <p:spPr>
                <a:xfrm rot="810979">
                  <a:off x="3647570" y="3506351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8" name="フリーフォーム: 図形 597">
                  <a:extLst>
                    <a:ext uri="{FF2B5EF4-FFF2-40B4-BE49-F238E27FC236}">
                      <a16:creationId xmlns:a16="http://schemas.microsoft.com/office/drawing/2014/main" id="{F1277BD9-350D-4DBA-BD56-0EF9D5A1D3BE}"/>
                    </a:ext>
                  </a:extLst>
                </p:cNvPr>
                <p:cNvSpPr/>
                <p:nvPr/>
              </p:nvSpPr>
              <p:spPr>
                <a:xfrm rot="810979">
                  <a:off x="5085845" y="3453963"/>
                  <a:ext cx="232132" cy="303811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570" name="グループ化 569">
              <a:extLst>
                <a:ext uri="{FF2B5EF4-FFF2-40B4-BE49-F238E27FC236}">
                  <a16:creationId xmlns:a16="http://schemas.microsoft.com/office/drawing/2014/main" id="{5DAA8B37-6BCF-4B33-8EE6-49A5696AFD91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571" name="フリーフォーム: 図形 570">
                <a:extLst>
                  <a:ext uri="{FF2B5EF4-FFF2-40B4-BE49-F238E27FC236}">
                    <a16:creationId xmlns:a16="http://schemas.microsoft.com/office/drawing/2014/main" id="{DAD070CC-023D-4313-A357-DF5ED4A66B0D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72" name="フリーフォーム: 図形 571">
                <a:extLst>
                  <a:ext uri="{FF2B5EF4-FFF2-40B4-BE49-F238E27FC236}">
                    <a16:creationId xmlns:a16="http://schemas.microsoft.com/office/drawing/2014/main" id="{92CB4BD6-6F6C-4CC5-9531-B3F0C86E2130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73" name="グループ化 572">
                <a:extLst>
                  <a:ext uri="{FF2B5EF4-FFF2-40B4-BE49-F238E27FC236}">
                    <a16:creationId xmlns:a16="http://schemas.microsoft.com/office/drawing/2014/main" id="{266AA269-7EE3-4B22-A707-DA1CF7E1A731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574" name="フリーフォーム: 図形 573">
                  <a:extLst>
                    <a:ext uri="{FF2B5EF4-FFF2-40B4-BE49-F238E27FC236}">
                      <a16:creationId xmlns:a16="http://schemas.microsoft.com/office/drawing/2014/main" id="{E6C505ED-C337-47A9-9AD7-C2DD61CFF962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75" name="フリーフォーム: 図形 574">
                  <a:extLst>
                    <a:ext uri="{FF2B5EF4-FFF2-40B4-BE49-F238E27FC236}">
                      <a16:creationId xmlns:a16="http://schemas.microsoft.com/office/drawing/2014/main" id="{E4D04311-78A2-43F3-A978-8FD1550F8A2B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76" name="フリーフォーム: 図形 575">
                  <a:extLst>
                    <a:ext uri="{FF2B5EF4-FFF2-40B4-BE49-F238E27FC236}">
                      <a16:creationId xmlns:a16="http://schemas.microsoft.com/office/drawing/2014/main" id="{E0DA2F75-189D-4D17-99A0-2B335A1BDBEB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pptxg55_サクランボのイラスト</dc:title>
  <dc:subject>pptxg55_サクランボのイラスト</dc:subject>
  <dc:creator>でじけろお</dc:creator>
  <cp:revision>1</cp:revision>
  <dcterms:created xsi:type="dcterms:W3CDTF">2018-05-20T00:31:01Z</dcterms:created>
  <dcterms:modified xsi:type="dcterms:W3CDTF">2021-02-24T16:34:30Z</dcterms:modified>
  <cp:version>1</cp:version>
</cp:coreProperties>
</file>